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4" r:id="rId3"/>
    <p:sldId id="372" r:id="rId4"/>
    <p:sldId id="298" r:id="rId5"/>
    <p:sldId id="326" r:id="rId6"/>
    <p:sldId id="343" r:id="rId7"/>
    <p:sldId id="263" r:id="rId8"/>
    <p:sldId id="276" r:id="rId9"/>
    <p:sldId id="269" r:id="rId10"/>
    <p:sldId id="284" r:id="rId11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41" autoAdjust="0"/>
  </p:normalViewPr>
  <p:slideViewPr>
    <p:cSldViewPr snapToGrid="0">
      <p:cViewPr varScale="1">
        <p:scale>
          <a:sx n="59" d="100"/>
          <a:sy n="59" d="100"/>
        </p:scale>
        <p:origin x="28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1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3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6B9554-70C3-471B-9DDB-3DEC95308AA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14350" y="1083733"/>
            <a:ext cx="5829300" cy="975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C5246-5DAD-469C-95A7-AD4AFCE4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4350" y="11108267"/>
            <a:ext cx="1428750" cy="812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26600-DA86-486A-8E28-8907645C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3150" y="11108267"/>
            <a:ext cx="2171700" cy="812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76DDE-192D-4C82-8E81-BF38AE16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4900" y="11108267"/>
            <a:ext cx="1428750" cy="812800"/>
          </a:xfrm>
        </p:spPr>
        <p:txBody>
          <a:bodyPr/>
          <a:lstStyle>
            <a:lvl1pPr>
              <a:defRPr/>
            </a:lvl1pPr>
          </a:lstStyle>
          <a:p>
            <a:fld id="{17056ED7-48F8-47DE-B102-32A649A8E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43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6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9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7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3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7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3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9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28B1A-FD5B-4D9A-A7AA-48F49F3214F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BEA7-D859-4B12-931C-A91B9E97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2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9B01D4-67EF-4552-89A4-622C5A49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Batch Experimental Setups:</a:t>
            </a:r>
            <a:br>
              <a:rPr lang="en-US" sz="4000" b="1" dirty="0"/>
            </a:br>
            <a:r>
              <a:rPr lang="en-US" sz="4000" b="1" dirty="0"/>
              <a:t>Types</a:t>
            </a:r>
          </a:p>
        </p:txBody>
      </p:sp>
    </p:spTree>
    <p:extLst>
      <p:ext uri="{BB962C8B-B14F-4D97-AF65-F5344CB8AC3E}">
        <p14:creationId xmlns:p14="http://schemas.microsoft.com/office/powerpoint/2010/main" val="355250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27701271-0CAA-40B6-B8BE-D6E4F8E592EF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514350" y="4115991"/>
          <a:ext cx="5829300" cy="38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666667" imgH="2419048" progId="MSPhotoEd.3">
                  <p:embed/>
                </p:oleObj>
              </mc:Choice>
              <mc:Fallback>
                <p:oleObj name="Photo Editor Photo" r:id="rId2" imgW="3666667" imgH="2419048" progId="MSPhotoEd.3">
                  <p:embed/>
                  <p:pic>
                    <p:nvPicPr>
                      <p:cNvPr id="30722" name="Object 2">
                        <a:extLst>
                          <a:ext uri="{FF2B5EF4-FFF2-40B4-BE49-F238E27FC236}">
                            <a16:creationId xmlns:a16="http://schemas.microsoft.com/office/drawing/2014/main" id="{27701271-0CAA-40B6-B8BE-D6E4F8E59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4115991"/>
                        <a:ext cx="5829300" cy="3845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0" name="Picture 6">
            <a:extLst>
              <a:ext uri="{FF2B5EF4-FFF2-40B4-BE49-F238E27FC236}">
                <a16:creationId xmlns:a16="http://schemas.microsoft.com/office/drawing/2014/main" id="{410C6B9F-0C9C-432B-B302-95829E28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8700"/>
            <a:ext cx="3143250" cy="2114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1" name="Picture 7">
            <a:extLst>
              <a:ext uri="{FF2B5EF4-FFF2-40B4-BE49-F238E27FC236}">
                <a16:creationId xmlns:a16="http://schemas.microsoft.com/office/drawing/2014/main" id="{80092AD9-A084-45EB-98E4-502883E3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4838700"/>
            <a:ext cx="3143250" cy="2114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2" name="Picture 8">
            <a:extLst>
              <a:ext uri="{FF2B5EF4-FFF2-40B4-BE49-F238E27FC236}">
                <a16:creationId xmlns:a16="http://schemas.microsoft.com/office/drawing/2014/main" id="{AB478589-C0B1-47E1-8E66-37A4D03A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610350"/>
            <a:ext cx="3712369" cy="19002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3" name="Line 9">
            <a:extLst>
              <a:ext uri="{FF2B5EF4-FFF2-40B4-BE49-F238E27FC236}">
                <a16:creationId xmlns:a16="http://schemas.microsoft.com/office/drawing/2014/main" id="{3E2335E5-CECD-4CAA-A9AA-EA11B07C5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438650"/>
            <a:ext cx="68580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69994" name="Line 10">
            <a:extLst>
              <a:ext uri="{FF2B5EF4-FFF2-40B4-BE49-F238E27FC236}">
                <a16:creationId xmlns:a16="http://schemas.microsoft.com/office/drawing/2014/main" id="{7FD4E289-3A61-4026-9F87-26091935AF7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495800"/>
            <a:ext cx="6858000" cy="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69995" name="Text Box 11">
            <a:extLst>
              <a:ext uri="{FF2B5EF4-FFF2-40B4-BE49-F238E27FC236}">
                <a16:creationId xmlns:a16="http://schemas.microsoft.com/office/drawing/2014/main" id="{3A1DBEF3-A6F9-4698-9D65-91C73107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599"/>
            <a:ext cx="6858000" cy="103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3000" b="1" dirty="0"/>
              <a:t>Kinetics or Adsorption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3000" b="1" dirty="0"/>
              <a:t>Experiments</a:t>
            </a:r>
            <a:endParaRPr lang="en-US" alt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>
            <a:extLst>
              <a:ext uri="{FF2B5EF4-FFF2-40B4-BE49-F238E27FC236}">
                <a16:creationId xmlns:a16="http://schemas.microsoft.com/office/drawing/2014/main" id="{A0B75A68-5FC2-4F72-BEAD-42951136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6153150"/>
            <a:ext cx="3719513" cy="237291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6" name="Picture 4">
            <a:extLst>
              <a:ext uri="{FF2B5EF4-FFF2-40B4-BE49-F238E27FC236}">
                <a16:creationId xmlns:a16="http://schemas.microsoft.com/office/drawing/2014/main" id="{C88231C1-50B9-4170-9266-D6D09EE7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95700"/>
            <a:ext cx="3429000" cy="251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7" name="Picture 5">
            <a:extLst>
              <a:ext uri="{FF2B5EF4-FFF2-40B4-BE49-F238E27FC236}">
                <a16:creationId xmlns:a16="http://schemas.microsoft.com/office/drawing/2014/main" id="{1A6D724E-980E-4733-A815-B20C1197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695700"/>
            <a:ext cx="3155156" cy="251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AF664977-E9EF-43AD-BB58-138CB1A8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500" t="36000" r="29375" b="35000"/>
          <a:stretch>
            <a:fillRect/>
          </a:stretch>
        </p:blipFill>
        <p:spPr bwMode="auto">
          <a:xfrm>
            <a:off x="342900" y="4723210"/>
            <a:ext cx="1487091" cy="1487090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B91C3F8E-229D-47BA-A442-039C42BAD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4375" t="47000" r="31250" b="25000"/>
          <a:stretch>
            <a:fillRect/>
          </a:stretch>
        </p:blipFill>
        <p:spPr bwMode="auto">
          <a:xfrm>
            <a:off x="1771650" y="6738938"/>
            <a:ext cx="1333500" cy="1622822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90" name="Picture 6">
            <a:extLst>
              <a:ext uri="{FF2B5EF4-FFF2-40B4-BE49-F238E27FC236}">
                <a16:creationId xmlns:a16="http://schemas.microsoft.com/office/drawing/2014/main" id="{004D512E-A72A-4904-BE03-3B6CC61A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3750" t="28000" r="30000" b="36000"/>
          <a:stretch>
            <a:fillRect/>
          </a:stretch>
        </p:blipFill>
        <p:spPr bwMode="auto">
          <a:xfrm>
            <a:off x="4029075" y="4667250"/>
            <a:ext cx="2333625" cy="2000250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hape 10">
            <a:extLst>
              <a:ext uri="{FF2B5EF4-FFF2-40B4-BE49-F238E27FC236}">
                <a16:creationId xmlns:a16="http://schemas.microsoft.com/office/drawing/2014/main" id="{82217587-4DE2-4462-ADEF-9F79D585A4B7}"/>
              </a:ext>
            </a:extLst>
          </p:cNvPr>
          <p:cNvCxnSpPr>
            <a:stCxn id="41986" idx="2"/>
            <a:endCxn id="41987" idx="1"/>
          </p:cNvCxnSpPr>
          <p:nvPr/>
        </p:nvCxnSpPr>
        <p:spPr>
          <a:xfrm rot="16200000" flipH="1">
            <a:off x="759024" y="6538318"/>
            <a:ext cx="1340644" cy="684609"/>
          </a:xfrm>
          <a:prstGeom prst="bentConnector2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hape 12">
            <a:extLst>
              <a:ext uri="{FF2B5EF4-FFF2-40B4-BE49-F238E27FC236}">
                <a16:creationId xmlns:a16="http://schemas.microsoft.com/office/drawing/2014/main" id="{C233F39B-410A-4271-9415-C80837D79706}"/>
              </a:ext>
            </a:extLst>
          </p:cNvPr>
          <p:cNvCxnSpPr>
            <a:stCxn id="41987" idx="3"/>
            <a:endCxn id="41990" idx="2"/>
          </p:cNvCxnSpPr>
          <p:nvPr/>
        </p:nvCxnSpPr>
        <p:spPr>
          <a:xfrm flipV="1">
            <a:off x="3105150" y="6667500"/>
            <a:ext cx="2090738" cy="883444"/>
          </a:xfrm>
          <a:prstGeom prst="bentConnector2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A835BC-D873-4698-B7AC-4FEF7D6E976F}"/>
              </a:ext>
            </a:extLst>
          </p:cNvPr>
          <p:cNvSpPr txBox="1"/>
          <p:nvPr/>
        </p:nvSpPr>
        <p:spPr>
          <a:xfrm>
            <a:off x="2114550" y="5095875"/>
            <a:ext cx="742950" cy="300082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u="sng" dirty="0">
                <a:latin typeface="+mj-lt"/>
              </a:rPr>
              <a:t>Step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3BC54-00E5-4893-B9AA-7D91EF737FD8}"/>
              </a:ext>
            </a:extLst>
          </p:cNvPr>
          <p:cNvSpPr txBox="1"/>
          <p:nvPr/>
        </p:nvSpPr>
        <p:spPr>
          <a:xfrm>
            <a:off x="3314700" y="7610475"/>
            <a:ext cx="685800" cy="300082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u="sng" dirty="0">
                <a:latin typeface="+mj-lt"/>
              </a:rPr>
              <a:t>Step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72F6B8-AA9B-4227-BE54-2D9DDF22A4A7}"/>
              </a:ext>
            </a:extLst>
          </p:cNvPr>
          <p:cNvSpPr txBox="1"/>
          <p:nvPr/>
        </p:nvSpPr>
        <p:spPr>
          <a:xfrm>
            <a:off x="5486400" y="6753225"/>
            <a:ext cx="800100" cy="300082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u="sng" dirty="0">
                <a:latin typeface="+mj-lt"/>
              </a:rPr>
              <a:t>Step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192A8-59D5-40F5-9C48-CFD41334776C}"/>
              </a:ext>
            </a:extLst>
          </p:cNvPr>
          <p:cNvSpPr txBox="1"/>
          <p:nvPr/>
        </p:nvSpPr>
        <p:spPr>
          <a:xfrm>
            <a:off x="1714500" y="4133850"/>
            <a:ext cx="33718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u="sng" dirty="0">
                <a:solidFill>
                  <a:srgbClr val="0070C0"/>
                </a:solidFill>
                <a:latin typeface="+mj-lt"/>
              </a:rPr>
              <a:t>Concept of Batch Experiment</a:t>
            </a:r>
          </a:p>
          <a:p>
            <a:pPr>
              <a:defRPr/>
            </a:pPr>
            <a:endParaRPr lang="en-US" sz="1500" b="1" u="sng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5843D0-9254-4595-96DE-365562BD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582" y="8320088"/>
            <a:ext cx="6055519" cy="24526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/>
            <a:fld id="{3B0A7BB8-CA53-4234-AE39-884437C2D24C}" type="slidenum">
              <a:rPr lang="en-US" altLang="en-US">
                <a:solidFill>
                  <a:schemeClr val="tx2"/>
                </a:solidFill>
                <a:latin typeface="Bookman Old Style" panose="02050604050505020204" pitchFamily="18" charset="0"/>
              </a:rPr>
              <a:pPr algn="r"/>
              <a:t>4</a:t>
            </a:fld>
            <a:endParaRPr lang="en-US" altLang="en-US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579787E-DE13-4B0E-83C4-392227526BF7}"/>
              </a:ext>
            </a:extLst>
          </p:cNvPr>
          <p:cNvSpPr txBox="1">
            <a:spLocks/>
          </p:cNvSpPr>
          <p:nvPr/>
        </p:nvSpPr>
        <p:spPr>
          <a:xfrm>
            <a:off x="285750" y="3638550"/>
            <a:ext cx="6172200" cy="457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2400" b="1" dirty="0">
                <a:latin typeface="+mj-lt"/>
                <a:ea typeface="+mj-ea"/>
                <a:cs typeface="+mj-cs"/>
              </a:rPr>
              <a:t>Methodology (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con’t</a:t>
            </a:r>
            <a:r>
              <a:rPr lang="en-US" sz="2400" b="1" dirty="0"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>
            <a:extLst>
              <a:ext uri="{FF2B5EF4-FFF2-40B4-BE49-F238E27FC236}">
                <a16:creationId xmlns:a16="http://schemas.microsoft.com/office/drawing/2014/main" id="{A4FA8A17-5347-41B9-81B3-8DA90A2E1B2E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1756173" y="3981450"/>
          <a:ext cx="3345656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915851" imgH="7276190" progId="MSPhotoEd.3">
                  <p:embed/>
                </p:oleObj>
              </mc:Choice>
              <mc:Fallback>
                <p:oleObj name="Photo Editor Photo" r:id="rId2" imgW="5915851" imgH="7276190" progId="MSPhotoEd.3">
                  <p:embed/>
                  <p:pic>
                    <p:nvPicPr>
                      <p:cNvPr id="73730" name="Object 2">
                        <a:extLst>
                          <a:ext uri="{FF2B5EF4-FFF2-40B4-BE49-F238E27FC236}">
                            <a16:creationId xmlns:a16="http://schemas.microsoft.com/office/drawing/2014/main" id="{A4FA8A17-5347-41B9-81B3-8DA90A2E1B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6173" y="3981450"/>
                        <a:ext cx="3345656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>
            <a:extLst>
              <a:ext uri="{FF2B5EF4-FFF2-40B4-BE49-F238E27FC236}">
                <a16:creationId xmlns:a16="http://schemas.microsoft.com/office/drawing/2014/main" id="{F323049C-DB8D-4131-933B-61EC3B0D4E00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514350" y="4098131"/>
          <a:ext cx="5829300" cy="388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00000" imgH="7457143" progId="MSPhotoEd.3">
                  <p:embed/>
                </p:oleObj>
              </mc:Choice>
              <mc:Fallback>
                <p:oleObj name="Photo Editor Photo" r:id="rId2" imgW="11200000" imgH="7457143" progId="MSPhotoEd.3">
                  <p:embed/>
                  <p:pic>
                    <p:nvPicPr>
                      <p:cNvPr id="91138" name="Object 2">
                        <a:extLst>
                          <a:ext uri="{FF2B5EF4-FFF2-40B4-BE49-F238E27FC236}">
                            <a16:creationId xmlns:a16="http://schemas.microsoft.com/office/drawing/2014/main" id="{F323049C-DB8D-4131-933B-61EC3B0D4E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4098131"/>
                        <a:ext cx="5829300" cy="388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16DEAE7A-D686-4539-8D4E-829B1771171F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514350" y="4031456"/>
          <a:ext cx="5829300" cy="401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895238" imgH="7504762" progId="MSPhotoEd.3">
                  <p:embed/>
                </p:oleObj>
              </mc:Choice>
              <mc:Fallback>
                <p:oleObj name="Photo Editor Photo" r:id="rId2" imgW="10895238" imgH="7504762" progId="MSPhotoEd.3">
                  <p:embed/>
                  <p:pic>
                    <p:nvPicPr>
                      <p:cNvPr id="9218" name="Object 2">
                        <a:extLst>
                          <a:ext uri="{FF2B5EF4-FFF2-40B4-BE49-F238E27FC236}">
                            <a16:creationId xmlns:a16="http://schemas.microsoft.com/office/drawing/2014/main" id="{16DEAE7A-D686-4539-8D4E-829B177117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4031456"/>
                        <a:ext cx="5829300" cy="401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3F62C17F-DA98-434F-9A4F-291DF0D42024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514350" y="4115991"/>
          <a:ext cx="5829300" cy="38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666667" imgH="2419048" progId="MSPhotoEd.3">
                  <p:embed/>
                </p:oleObj>
              </mc:Choice>
              <mc:Fallback>
                <p:oleObj name="Photo Editor Photo" r:id="rId2" imgW="3666667" imgH="2419048" progId="MSPhotoEd.3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:a16="http://schemas.microsoft.com/office/drawing/2014/main" id="{3F62C17F-DA98-434F-9A4F-291DF0D420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4115991"/>
                        <a:ext cx="5829300" cy="3845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6A9A2F4A-F4FD-4C08-8922-6D2E2BE4785A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514350" y="4120754"/>
          <a:ext cx="5829300" cy="383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866667" imgH="7811590" progId="MSPhotoEd.3">
                  <p:embed/>
                </p:oleObj>
              </mc:Choice>
              <mc:Fallback>
                <p:oleObj name="Photo Editor Photo" r:id="rId2" imgW="11866667" imgH="7811590" progId="MSPhotoEd.3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6A9A2F4A-F4FD-4C08-8922-6D2E2BE478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4120754"/>
                        <a:ext cx="5829300" cy="3836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25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Office Theme</vt:lpstr>
      <vt:lpstr>Microsoft Photo Editor 3.0 Photo</vt:lpstr>
      <vt:lpstr>Batch Experimental Setups: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</dc:creator>
  <cp:lastModifiedBy>Hector</cp:lastModifiedBy>
  <cp:revision>2</cp:revision>
  <dcterms:created xsi:type="dcterms:W3CDTF">2021-01-27T20:40:31Z</dcterms:created>
  <dcterms:modified xsi:type="dcterms:W3CDTF">2021-01-27T21:50:05Z</dcterms:modified>
</cp:coreProperties>
</file>