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3.xml" ContentType="application/inkml+xml"/>
  <Override PartName="/ppt/notesSlides/notesSlide9.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10.xml" ContentType="application/vnd.openxmlformats-officedocument.presentationml.notesSlide+xml"/>
  <Override PartName="/ppt/ink/ink1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80.xml" ContentType="application/inkml+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68" r:id="rId3"/>
    <p:sldId id="271" r:id="rId4"/>
    <p:sldId id="266" r:id="rId5"/>
    <p:sldId id="292" r:id="rId6"/>
    <p:sldId id="269" r:id="rId7"/>
    <p:sldId id="270" r:id="rId8"/>
    <p:sldId id="293" r:id="rId9"/>
    <p:sldId id="267" r:id="rId10"/>
    <p:sldId id="294" r:id="rId11"/>
    <p:sldId id="263" r:id="rId12"/>
    <p:sldId id="298" r:id="rId13"/>
    <p:sldId id="299" r:id="rId14"/>
    <p:sldId id="295" r:id="rId15"/>
    <p:sldId id="296" r:id="rId16"/>
    <p:sldId id="297" r:id="rId17"/>
    <p:sldId id="280" r:id="rId18"/>
    <p:sldId id="281" r:id="rId19"/>
    <p:sldId id="282" r:id="rId20"/>
    <p:sldId id="283" r:id="rId21"/>
    <p:sldId id="284" r:id="rId22"/>
    <p:sldId id="285" r:id="rId23"/>
    <p:sldId id="286" r:id="rId24"/>
    <p:sldId id="300" r:id="rId25"/>
    <p:sldId id="287" r:id="rId26"/>
    <p:sldId id="288" r:id="rId27"/>
    <p:sldId id="289" r:id="rId28"/>
    <p:sldId id="290" r:id="rId29"/>
    <p:sldId id="291" r:id="rId30"/>
    <p:sldId id="262" r:id="rId31"/>
    <p:sldId id="301"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5F0C9-9C68-4439-9758-EEB170FEC750}" v="79" dt="2022-01-25T07:33:52.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201" autoAdjust="0"/>
  </p:normalViewPr>
  <p:slideViewPr>
    <p:cSldViewPr snapToGrid="0">
      <p:cViewPr varScale="1">
        <p:scale>
          <a:sx n="82" d="100"/>
          <a:sy n="82" d="100"/>
        </p:scale>
        <p:origin x="894"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ginio hernandez" userId="71cd9124e25a33f1" providerId="LiveId" clId="{1DE5F0C9-9C68-4439-9758-EEB170FEC750}"/>
    <pc:docChg chg="undo custSel addSld delSld modSld sldOrd">
      <pc:chgData name="higinio hernandez" userId="71cd9124e25a33f1" providerId="LiveId" clId="{1DE5F0C9-9C68-4439-9758-EEB170FEC750}" dt="2022-01-25T07:38:27.677" v="3144" actId="20577"/>
      <pc:docMkLst>
        <pc:docMk/>
      </pc:docMkLst>
      <pc:sldChg chg="addSp delSp modSp mod delDesignElem">
        <pc:chgData name="higinio hernandez" userId="71cd9124e25a33f1" providerId="LiveId" clId="{1DE5F0C9-9C68-4439-9758-EEB170FEC750}" dt="2022-01-25T04:39:03.401" v="1172"/>
        <pc:sldMkLst>
          <pc:docMk/>
          <pc:sldMk cId="322398974" sldId="256"/>
        </pc:sldMkLst>
        <pc:spChg chg="mod">
          <ac:chgData name="higinio hernandez" userId="71cd9124e25a33f1" providerId="LiveId" clId="{1DE5F0C9-9C68-4439-9758-EEB170FEC750}" dt="2022-01-25T02:15:33.189" v="1" actId="207"/>
          <ac:spMkLst>
            <pc:docMk/>
            <pc:sldMk cId="322398974" sldId="256"/>
            <ac:spMk id="2" creationId="{E561AC0E-7195-4ACF-AA0A-5E2923A987F7}"/>
          </ac:spMkLst>
        </pc:spChg>
        <pc:spChg chg="mod">
          <ac:chgData name="higinio hernandez" userId="71cd9124e25a33f1" providerId="LiveId" clId="{1DE5F0C9-9C68-4439-9758-EEB170FEC750}" dt="2022-01-25T03:03:30.893" v="450" actId="20577"/>
          <ac:spMkLst>
            <pc:docMk/>
            <pc:sldMk cId="322398974" sldId="256"/>
            <ac:spMk id="3" creationId="{814253EE-4FA2-4843-BE27-C7D5B08FFB81}"/>
          </ac:spMkLst>
        </pc:spChg>
        <pc:spChg chg="add del">
          <ac:chgData name="higinio hernandez" userId="71cd9124e25a33f1" providerId="LiveId" clId="{1DE5F0C9-9C68-4439-9758-EEB170FEC750}" dt="2022-01-25T04:39:03.401" v="1172"/>
          <ac:spMkLst>
            <pc:docMk/>
            <pc:sldMk cId="322398974" sldId="256"/>
            <ac:spMk id="29" creationId="{F6E384F5-137A-40B1-97F0-694CC6ECD59C}"/>
          </ac:spMkLst>
        </pc:spChg>
        <pc:spChg chg="add del">
          <ac:chgData name="higinio hernandez" userId="71cd9124e25a33f1" providerId="LiveId" clId="{1DE5F0C9-9C68-4439-9758-EEB170FEC750}" dt="2022-01-25T04:39:03.401" v="1172"/>
          <ac:spMkLst>
            <pc:docMk/>
            <pc:sldMk cId="322398974" sldId="256"/>
            <ac:spMk id="31" creationId="{EBA87361-6D30-46E4-834B-719CF59055EA}"/>
          </ac:spMkLst>
        </pc:spChg>
        <pc:spChg chg="add del">
          <ac:chgData name="higinio hernandez" userId="71cd9124e25a33f1" providerId="LiveId" clId="{1DE5F0C9-9C68-4439-9758-EEB170FEC750}" dt="2022-01-25T04:39:03.401" v="1172"/>
          <ac:spMkLst>
            <pc:docMk/>
            <pc:sldMk cId="322398974" sldId="256"/>
            <ac:spMk id="33" creationId="{9DBC4630-03DA-474F-BBCB-BA3AE6B317A4}"/>
          </ac:spMkLst>
        </pc:spChg>
        <pc:spChg chg="add del">
          <ac:chgData name="higinio hernandez" userId="71cd9124e25a33f1" providerId="LiveId" clId="{1DE5F0C9-9C68-4439-9758-EEB170FEC750}" dt="2022-01-25T04:39:03.401" v="1172"/>
          <ac:spMkLst>
            <pc:docMk/>
            <pc:sldMk cId="322398974" sldId="256"/>
            <ac:spMk id="35" creationId="{D89DB1C0-FEEC-4CB6-88B2-F9C5562E09D1}"/>
          </ac:spMkLst>
        </pc:spChg>
        <pc:spChg chg="add del">
          <ac:chgData name="higinio hernandez" userId="71cd9124e25a33f1" providerId="LiveId" clId="{1DE5F0C9-9C68-4439-9758-EEB170FEC750}" dt="2022-01-25T04:39:03.401" v="1172"/>
          <ac:spMkLst>
            <pc:docMk/>
            <pc:sldMk cId="322398974" sldId="256"/>
            <ac:spMk id="37" creationId="{78418A25-6EAC-4140-BFE6-284E1925B5EE}"/>
          </ac:spMkLst>
        </pc:spChg>
        <pc:spChg chg="add del">
          <ac:chgData name="higinio hernandez" userId="71cd9124e25a33f1" providerId="LiveId" clId="{1DE5F0C9-9C68-4439-9758-EEB170FEC750}" dt="2022-01-25T04:39:03.401" v="1172"/>
          <ac:spMkLst>
            <pc:docMk/>
            <pc:sldMk cId="322398974" sldId="256"/>
            <ac:spMk id="39" creationId="{08163D1C-ED91-4D5F-A33B-CF1256B270D4}"/>
          </ac:spMkLst>
        </pc:spChg>
        <pc:spChg chg="add del">
          <ac:chgData name="higinio hernandez" userId="71cd9124e25a33f1" providerId="LiveId" clId="{1DE5F0C9-9C68-4439-9758-EEB170FEC750}" dt="2022-01-25T04:39:03.401" v="1172"/>
          <ac:spMkLst>
            <pc:docMk/>
            <pc:sldMk cId="322398974" sldId="256"/>
            <ac:spMk id="41" creationId="{31103AB2-C090-458F-B752-294F23AFA8AD}"/>
          </ac:spMkLst>
        </pc:spChg>
        <pc:spChg chg="add del">
          <ac:chgData name="higinio hernandez" userId="71cd9124e25a33f1" providerId="LiveId" clId="{1DE5F0C9-9C68-4439-9758-EEB170FEC750}" dt="2022-01-25T04:39:03.401" v="1172"/>
          <ac:spMkLst>
            <pc:docMk/>
            <pc:sldMk cId="322398974" sldId="256"/>
            <ac:spMk id="43" creationId="{83D471F3-782A-4BA1-9CAB-FF5CDF0A75E0}"/>
          </ac:spMkLst>
        </pc:spChg>
      </pc:sldChg>
      <pc:sldChg chg="addSp delSp modSp mod delDesignElem">
        <pc:chgData name="higinio hernandez" userId="71cd9124e25a33f1" providerId="LiveId" clId="{1DE5F0C9-9C68-4439-9758-EEB170FEC750}" dt="2022-01-25T07:31:55.935" v="3058" actId="20577"/>
        <pc:sldMkLst>
          <pc:docMk/>
          <pc:sldMk cId="2880909745" sldId="262"/>
        </pc:sldMkLst>
        <pc:spChg chg="mod ord">
          <ac:chgData name="higinio hernandez" userId="71cd9124e25a33f1" providerId="LiveId" clId="{1DE5F0C9-9C68-4439-9758-EEB170FEC750}" dt="2022-01-25T07:30:56.579" v="3036" actId="26606"/>
          <ac:spMkLst>
            <pc:docMk/>
            <pc:sldMk cId="2880909745" sldId="262"/>
            <ac:spMk id="2" creationId="{A98F6D58-1A39-41ED-99F7-0CE9F03BD344}"/>
          </ac:spMkLst>
        </pc:spChg>
        <pc:spChg chg="del mod">
          <ac:chgData name="higinio hernandez" userId="71cd9124e25a33f1" providerId="LiveId" clId="{1DE5F0C9-9C68-4439-9758-EEB170FEC750}" dt="2022-01-25T07:20:56.542" v="3028" actId="478"/>
          <ac:spMkLst>
            <pc:docMk/>
            <pc:sldMk cId="2880909745" sldId="262"/>
            <ac:spMk id="3" creationId="{3BF933A4-33C5-4102-BBB0-9B15EFF2F292}"/>
          </ac:spMkLst>
        </pc:spChg>
        <pc:spChg chg="add mod">
          <ac:chgData name="higinio hernandez" userId="71cd9124e25a33f1" providerId="LiveId" clId="{1DE5F0C9-9C68-4439-9758-EEB170FEC750}" dt="2022-01-25T07:31:55.935" v="3058" actId="20577"/>
          <ac:spMkLst>
            <pc:docMk/>
            <pc:sldMk cId="2880909745" sldId="262"/>
            <ac:spMk id="10" creationId="{AA2D80C3-DF3D-414F-B5D8-D5C8D5766E65}"/>
          </ac:spMkLst>
        </pc:spChg>
        <pc:spChg chg="add del">
          <ac:chgData name="higinio hernandez" userId="71cd9124e25a33f1" providerId="LiveId" clId="{1DE5F0C9-9C68-4439-9758-EEB170FEC750}" dt="2022-01-25T07:30:56.579" v="3036" actId="26606"/>
          <ac:spMkLst>
            <pc:docMk/>
            <pc:sldMk cId="2880909745" sldId="262"/>
            <ac:spMk id="13" creationId="{5A0118C5-4F8D-4CF4-BADD-53FEACC6C42A}"/>
          </ac:spMkLst>
        </pc:spChg>
        <pc:spChg chg="add del">
          <ac:chgData name="higinio hernandez" userId="71cd9124e25a33f1" providerId="LiveId" clId="{1DE5F0C9-9C68-4439-9758-EEB170FEC750}" dt="2022-01-25T07:30:56.579" v="3036" actId="26606"/>
          <ac:spMkLst>
            <pc:docMk/>
            <pc:sldMk cId="2880909745" sldId="262"/>
            <ac:spMk id="19" creationId="{CAEBFCD5-5356-4326-8D39-8235A46CD7B2}"/>
          </ac:spMkLst>
        </pc:spChg>
        <pc:spChg chg="add">
          <ac:chgData name="higinio hernandez" userId="71cd9124e25a33f1" providerId="LiveId" clId="{1DE5F0C9-9C68-4439-9758-EEB170FEC750}" dt="2022-01-25T07:30:56.579" v="3036" actId="26606"/>
          <ac:spMkLst>
            <pc:docMk/>
            <pc:sldMk cId="2880909745" sldId="262"/>
            <ac:spMk id="51" creationId="{4281BC32-FF58-4898-A6B5-7B3D059BCEB0}"/>
          </ac:spMkLst>
        </pc:spChg>
        <pc:spChg chg="add">
          <ac:chgData name="higinio hernandez" userId="71cd9124e25a33f1" providerId="LiveId" clId="{1DE5F0C9-9C68-4439-9758-EEB170FEC750}" dt="2022-01-25T07:30:56.579" v="3036" actId="26606"/>
          <ac:spMkLst>
            <pc:docMk/>
            <pc:sldMk cId="2880909745" sldId="262"/>
            <ac:spMk id="52" creationId="{0D614406-135F-4875-9C87-53822CB19ABB}"/>
          </ac:spMkLst>
        </pc:spChg>
        <pc:spChg chg="add del">
          <ac:chgData name="higinio hernandez" userId="71cd9124e25a33f1" providerId="LiveId" clId="{1DE5F0C9-9C68-4439-9758-EEB170FEC750}" dt="2022-01-25T07:30:47.433" v="3032" actId="26606"/>
          <ac:spMkLst>
            <pc:docMk/>
            <pc:sldMk cId="2880909745" sldId="262"/>
            <ac:spMk id="54" creationId="{08373A3F-54E0-424E-A84D-3522122109F4}"/>
          </ac:spMkLst>
        </pc:spChg>
        <pc:spChg chg="add">
          <ac:chgData name="higinio hernandez" userId="71cd9124e25a33f1" providerId="LiveId" clId="{1DE5F0C9-9C68-4439-9758-EEB170FEC750}" dt="2022-01-25T07:30:56.579" v="3036" actId="26606"/>
          <ac:spMkLst>
            <pc:docMk/>
            <pc:sldMk cId="2880909745" sldId="262"/>
            <ac:spMk id="58" creationId="{A47020BD-3785-4628-8C5E-A4011B43EF88}"/>
          </ac:spMkLst>
        </pc:spChg>
        <pc:grpChg chg="add del">
          <ac:chgData name="higinio hernandez" userId="71cd9124e25a33f1" providerId="LiveId" clId="{1DE5F0C9-9C68-4439-9758-EEB170FEC750}" dt="2022-01-25T07:30:56.579" v="3036" actId="26606"/>
          <ac:grpSpMkLst>
            <pc:docMk/>
            <pc:sldMk cId="2880909745" sldId="262"/>
            <ac:grpSpMk id="15" creationId="{134CC3FF-7AA4-46F4-8B24-2F9383D86DBD}"/>
          </ac:grpSpMkLst>
        </pc:grpChg>
        <pc:grpChg chg="add del">
          <ac:chgData name="higinio hernandez" userId="71cd9124e25a33f1" providerId="LiveId" clId="{1DE5F0C9-9C68-4439-9758-EEB170FEC750}" dt="2022-01-25T07:30:56.579" v="3036" actId="26606"/>
          <ac:grpSpMkLst>
            <pc:docMk/>
            <pc:sldMk cId="2880909745" sldId="262"/>
            <ac:grpSpMk id="21" creationId="{5F2AA49C-5AC0-41C7-BFAF-74B8D8293C8F}"/>
          </ac:grpSpMkLst>
        </pc:grpChg>
        <pc:grpChg chg="add del">
          <ac:chgData name="higinio hernandez" userId="71cd9124e25a33f1" providerId="LiveId" clId="{1DE5F0C9-9C68-4439-9758-EEB170FEC750}" dt="2022-01-25T07:30:56.579" v="3036" actId="26606"/>
          <ac:grpSpMkLst>
            <pc:docMk/>
            <pc:sldMk cId="2880909745" sldId="262"/>
            <ac:grpSpMk id="36" creationId="{BB32367D-C4F2-49D5-A586-298C7CA821B0}"/>
          </ac:grpSpMkLst>
        </pc:grpChg>
        <pc:grpChg chg="add del">
          <ac:chgData name="higinio hernandez" userId="71cd9124e25a33f1" providerId="LiveId" clId="{1DE5F0C9-9C68-4439-9758-EEB170FEC750}" dt="2022-01-25T07:30:47.433" v="3032" actId="26606"/>
          <ac:grpSpMkLst>
            <pc:docMk/>
            <pc:sldMk cId="2880909745" sldId="262"/>
            <ac:grpSpMk id="56" creationId="{B7BAEF06-AB74-442C-8C30-B88233FD836C}"/>
          </ac:grpSpMkLst>
        </pc:grpChg>
        <pc:grpChg chg="add del">
          <ac:chgData name="higinio hernandez" userId="71cd9124e25a33f1" providerId="LiveId" clId="{1DE5F0C9-9C68-4439-9758-EEB170FEC750}" dt="2022-01-25T07:30:47.433" v="3032" actId="26606"/>
          <ac:grpSpMkLst>
            <pc:docMk/>
            <pc:sldMk cId="2880909745" sldId="262"/>
            <ac:grpSpMk id="64" creationId="{C9829185-6353-4E3C-B082-AA7F5193916F}"/>
          </ac:grpSpMkLst>
        </pc:grpChg>
        <pc:picChg chg="mod ord">
          <ac:chgData name="higinio hernandez" userId="71cd9124e25a33f1" providerId="LiveId" clId="{1DE5F0C9-9C68-4439-9758-EEB170FEC750}" dt="2022-01-25T07:30:56.579" v="3036" actId="26606"/>
          <ac:picMkLst>
            <pc:docMk/>
            <pc:sldMk cId="2880909745" sldId="262"/>
            <ac:picMk id="4" creationId="{AEE98CC8-0F49-4433-9FD0-35E20C04B5DC}"/>
          </ac:picMkLst>
        </pc:picChg>
        <pc:picChg chg="add mod">
          <ac:chgData name="higinio hernandez" userId="71cd9124e25a33f1" providerId="LiveId" clId="{1DE5F0C9-9C68-4439-9758-EEB170FEC750}" dt="2022-01-25T07:31:04.367" v="3039" actId="14100"/>
          <ac:picMkLst>
            <pc:docMk/>
            <pc:sldMk cId="2880909745" sldId="262"/>
            <ac:picMk id="6" creationId="{E140941B-BDEF-4EA0-A0F5-BC0E9BFE675D}"/>
          </ac:picMkLst>
        </pc:picChg>
        <pc:picChg chg="add del">
          <ac:chgData name="higinio hernandez" userId="71cd9124e25a33f1" providerId="LiveId" clId="{1DE5F0C9-9C68-4439-9758-EEB170FEC750}" dt="2022-01-25T07:20:42.078" v="3023" actId="26606"/>
          <ac:picMkLst>
            <pc:docMk/>
            <pc:sldMk cId="2880909745" sldId="262"/>
            <ac:picMk id="8" creationId="{590430A8-7125-464C-98BA-3409573DB574}"/>
          </ac:picMkLst>
        </pc:picChg>
        <pc:cxnChg chg="add mod">
          <ac:chgData name="higinio hernandez" userId="71cd9124e25a33f1" providerId="LiveId" clId="{1DE5F0C9-9C68-4439-9758-EEB170FEC750}" dt="2022-01-25T07:31:20.688" v="3041" actId="13822"/>
          <ac:cxnSpMkLst>
            <pc:docMk/>
            <pc:sldMk cId="2880909745" sldId="262"/>
            <ac:cxnSpMk id="9" creationId="{A69846A0-31B5-4515-9F7B-6B6DF13F74C0}"/>
          </ac:cxnSpMkLst>
        </pc:cxnChg>
      </pc:sldChg>
      <pc:sldChg chg="addSp delSp modSp mod delDesignElem">
        <pc:chgData name="higinio hernandez" userId="71cd9124e25a33f1" providerId="LiveId" clId="{1DE5F0C9-9C68-4439-9758-EEB170FEC750}" dt="2022-01-25T05:26:04.450" v="1931" actId="1076"/>
        <pc:sldMkLst>
          <pc:docMk/>
          <pc:sldMk cId="3514892887" sldId="263"/>
        </pc:sldMkLst>
        <pc:spChg chg="mod">
          <ac:chgData name="higinio hernandez" userId="71cd9124e25a33f1" providerId="LiveId" clId="{1DE5F0C9-9C68-4439-9758-EEB170FEC750}" dt="2022-01-25T05:02:58.419" v="1579" actId="26606"/>
          <ac:spMkLst>
            <pc:docMk/>
            <pc:sldMk cId="3514892887" sldId="263"/>
            <ac:spMk id="2" creationId="{DD648CF1-C72A-4313-8FC7-BF6DD4642AFE}"/>
          </ac:spMkLst>
        </pc:spChg>
        <pc:spChg chg="del mod">
          <ac:chgData name="higinio hernandez" userId="71cd9124e25a33f1" providerId="LiveId" clId="{1DE5F0C9-9C68-4439-9758-EEB170FEC750}" dt="2022-01-25T05:02:45.931" v="1577" actId="478"/>
          <ac:spMkLst>
            <pc:docMk/>
            <pc:sldMk cId="3514892887" sldId="263"/>
            <ac:spMk id="6" creationId="{C856D755-2374-40B4-B692-603C5E927388}"/>
          </ac:spMkLst>
        </pc:spChg>
        <pc:spChg chg="add">
          <ac:chgData name="higinio hernandez" userId="71cd9124e25a33f1" providerId="LiveId" clId="{1DE5F0C9-9C68-4439-9758-EEB170FEC750}" dt="2022-01-25T05:02:58.419" v="1579" actId="26606"/>
          <ac:spMkLst>
            <pc:docMk/>
            <pc:sldMk cId="3514892887" sldId="263"/>
            <ac:spMk id="13" creationId="{2151139A-886F-4B97-8815-729AD3831BBD}"/>
          </ac:spMkLst>
        </pc:spChg>
        <pc:spChg chg="add">
          <ac:chgData name="higinio hernandez" userId="71cd9124e25a33f1" providerId="LiveId" clId="{1DE5F0C9-9C68-4439-9758-EEB170FEC750}" dt="2022-01-25T05:02:58.419" v="1579" actId="26606"/>
          <ac:spMkLst>
            <pc:docMk/>
            <pc:sldMk cId="3514892887" sldId="263"/>
            <ac:spMk id="15" creationId="{AB5E08C4-8CDD-4623-A5B8-E998C6DEE3B7}"/>
          </ac:spMkLst>
        </pc:spChg>
        <pc:spChg chg="add">
          <ac:chgData name="higinio hernandez" userId="71cd9124e25a33f1" providerId="LiveId" clId="{1DE5F0C9-9C68-4439-9758-EEB170FEC750}" dt="2022-01-25T05:02:58.419" v="1579" actId="26606"/>
          <ac:spMkLst>
            <pc:docMk/>
            <pc:sldMk cId="3514892887" sldId="263"/>
            <ac:spMk id="17" creationId="{15F33878-D502-4FFA-8ACE-F2AECDB2A23F}"/>
          </ac:spMkLst>
        </pc:spChg>
        <pc:spChg chg="add">
          <ac:chgData name="higinio hernandez" userId="71cd9124e25a33f1" providerId="LiveId" clId="{1DE5F0C9-9C68-4439-9758-EEB170FEC750}" dt="2022-01-25T05:02:58.419" v="1579" actId="26606"/>
          <ac:spMkLst>
            <pc:docMk/>
            <pc:sldMk cId="3514892887" sldId="263"/>
            <ac:spMk id="19" creationId="{D3539FEE-81D3-4406-802E-60B20B16F4F6}"/>
          </ac:spMkLst>
        </pc:spChg>
        <pc:spChg chg="add">
          <ac:chgData name="higinio hernandez" userId="71cd9124e25a33f1" providerId="LiveId" clId="{1DE5F0C9-9C68-4439-9758-EEB170FEC750}" dt="2022-01-25T05:02:58.419" v="1579" actId="26606"/>
          <ac:spMkLst>
            <pc:docMk/>
            <pc:sldMk cId="3514892887" sldId="263"/>
            <ac:spMk id="21" creationId="{DC701763-729E-462F-A5A8-E0DEFEB1E2E4}"/>
          </ac:spMkLst>
        </pc:spChg>
        <pc:spChg chg="add mod">
          <ac:chgData name="higinio hernandez" userId="71cd9124e25a33f1" providerId="LiveId" clId="{1DE5F0C9-9C68-4439-9758-EEB170FEC750}" dt="2022-01-25T05:25:25.765" v="1927" actId="115"/>
          <ac:spMkLst>
            <pc:docMk/>
            <pc:sldMk cId="3514892887" sldId="263"/>
            <ac:spMk id="22" creationId="{E2ABD5DF-A6FC-4A10-835A-9E196388FD65}"/>
          </ac:spMkLst>
        </pc:spChg>
        <pc:spChg chg="add mod">
          <ac:chgData name="higinio hernandez" userId="71cd9124e25a33f1" providerId="LiveId" clId="{1DE5F0C9-9C68-4439-9758-EEB170FEC750}" dt="2022-01-25T05:25:46.019" v="1929" actId="1076"/>
          <ac:spMkLst>
            <pc:docMk/>
            <pc:sldMk cId="3514892887" sldId="263"/>
            <ac:spMk id="27" creationId="{E0908EB1-B373-41B2-B6A6-B2830B43B2D1}"/>
          </ac:spMkLst>
        </pc:spChg>
        <pc:spChg chg="add mod">
          <ac:chgData name="higinio hernandez" userId="71cd9124e25a33f1" providerId="LiveId" clId="{1DE5F0C9-9C68-4439-9758-EEB170FEC750}" dt="2022-01-25T05:09:24.123" v="1728" actId="1076"/>
          <ac:spMkLst>
            <pc:docMk/>
            <pc:sldMk cId="3514892887" sldId="263"/>
            <ac:spMk id="30" creationId="{49284D8D-F18B-43CE-83B6-010A1D8AD702}"/>
          </ac:spMkLst>
        </pc:spChg>
        <pc:spChg chg="add mod">
          <ac:chgData name="higinio hernandez" userId="71cd9124e25a33f1" providerId="LiveId" clId="{1DE5F0C9-9C68-4439-9758-EEB170FEC750}" dt="2022-01-25T05:26:04.450" v="1931" actId="1076"/>
          <ac:spMkLst>
            <pc:docMk/>
            <pc:sldMk cId="3514892887" sldId="263"/>
            <ac:spMk id="34" creationId="{FDEA291B-B8AC-4024-A850-04938D8A7DD3}"/>
          </ac:spMkLst>
        </pc:spChg>
        <pc:grpChg chg="del mod">
          <ac:chgData name="higinio hernandez" userId="71cd9124e25a33f1" providerId="LiveId" clId="{1DE5F0C9-9C68-4439-9758-EEB170FEC750}" dt="2022-01-25T05:03:52.191" v="1589"/>
          <ac:grpSpMkLst>
            <pc:docMk/>
            <pc:sldMk cId="3514892887" sldId="263"/>
            <ac:grpSpMk id="11" creationId="{830A8394-B5C0-4F97-8F01-C75DC6094A16}"/>
          </ac:grpSpMkLst>
        </pc:grpChg>
        <pc:grpChg chg="del mod">
          <ac:chgData name="higinio hernandez" userId="71cd9124e25a33f1" providerId="LiveId" clId="{1DE5F0C9-9C68-4439-9758-EEB170FEC750}" dt="2022-01-25T05:06:09.207" v="1653"/>
          <ac:grpSpMkLst>
            <pc:docMk/>
            <pc:sldMk cId="3514892887" sldId="263"/>
            <ac:grpSpMk id="16" creationId="{453B11DA-493D-4351-90B2-6A17005A9025}"/>
          </ac:grpSpMkLst>
        </pc:grpChg>
        <pc:grpChg chg="mod">
          <ac:chgData name="higinio hernandez" userId="71cd9124e25a33f1" providerId="LiveId" clId="{1DE5F0C9-9C68-4439-9758-EEB170FEC750}" dt="2022-01-25T05:06:09.207" v="1653"/>
          <ac:grpSpMkLst>
            <pc:docMk/>
            <pc:sldMk cId="3514892887" sldId="263"/>
            <ac:grpSpMk id="24" creationId="{8BE09D61-D779-400D-9F82-55488D2D959E}"/>
          </ac:grpSpMkLst>
        </pc:grpChg>
        <pc:picChg chg="mod ord">
          <ac:chgData name="higinio hernandez" userId="71cd9124e25a33f1" providerId="LiveId" clId="{1DE5F0C9-9C68-4439-9758-EEB170FEC750}" dt="2022-01-25T05:09:32.678" v="1731" actId="14100"/>
          <ac:picMkLst>
            <pc:docMk/>
            <pc:sldMk cId="3514892887" sldId="263"/>
            <ac:picMk id="4" creationId="{A4298283-DDB8-4365-95A1-90935E16BE2B}"/>
          </ac:picMkLst>
        </pc:picChg>
        <pc:picChg chg="add mod">
          <ac:chgData name="higinio hernandez" userId="71cd9124e25a33f1" providerId="LiveId" clId="{1DE5F0C9-9C68-4439-9758-EEB170FEC750}" dt="2022-01-25T05:03:10.497" v="1582" actId="14100"/>
          <ac:picMkLst>
            <pc:docMk/>
            <pc:sldMk cId="3514892887" sldId="263"/>
            <ac:picMk id="5" creationId="{FD6723C8-216F-4278-866B-BE0DBBE6F7C7}"/>
          </ac:picMkLst>
        </pc:picChg>
        <pc:picChg chg="add del">
          <ac:chgData name="higinio hernandez" userId="71cd9124e25a33f1" providerId="LiveId" clId="{1DE5F0C9-9C68-4439-9758-EEB170FEC750}" dt="2022-01-25T05:02:58.419" v="1579" actId="26606"/>
          <ac:picMkLst>
            <pc:docMk/>
            <pc:sldMk cId="3514892887" sldId="263"/>
            <ac:picMk id="8" creationId="{B6C7BDF7-D7AC-4209-A6A9-11B953F882E4}"/>
          </ac:picMkLst>
        </pc:picChg>
        <pc:inkChg chg="add">
          <ac:chgData name="higinio hernandez" userId="71cd9124e25a33f1" providerId="LiveId" clId="{1DE5F0C9-9C68-4439-9758-EEB170FEC750}" dt="2022-01-25T05:03:38.143" v="1583" actId="9405"/>
          <ac:inkMkLst>
            <pc:docMk/>
            <pc:sldMk cId="3514892887" sldId="263"/>
            <ac:inkMk id="7" creationId="{E7F34AC6-A1F4-4DC7-8242-115FB095B11B}"/>
          </ac:inkMkLst>
        </pc:inkChg>
        <pc:inkChg chg="add mod">
          <ac:chgData name="higinio hernandez" userId="71cd9124e25a33f1" providerId="LiveId" clId="{1DE5F0C9-9C68-4439-9758-EEB170FEC750}" dt="2022-01-25T05:06:09.207" v="1653"/>
          <ac:inkMkLst>
            <pc:docMk/>
            <pc:sldMk cId="3514892887" sldId="263"/>
            <ac:inkMk id="9" creationId="{76970A16-365A-40BF-9539-66CD711706CB}"/>
          </ac:inkMkLst>
        </pc:inkChg>
        <pc:inkChg chg="add mod">
          <ac:chgData name="higinio hernandez" userId="71cd9124e25a33f1" providerId="LiveId" clId="{1DE5F0C9-9C68-4439-9758-EEB170FEC750}" dt="2022-01-25T05:06:09.207" v="1653"/>
          <ac:inkMkLst>
            <pc:docMk/>
            <pc:sldMk cId="3514892887" sldId="263"/>
            <ac:inkMk id="10" creationId="{168B02C6-8EDF-43FB-BA67-F6600AB39908}"/>
          </ac:inkMkLst>
        </pc:inkChg>
        <pc:inkChg chg="add">
          <ac:chgData name="higinio hernandez" userId="71cd9124e25a33f1" providerId="LiveId" clId="{1DE5F0C9-9C68-4439-9758-EEB170FEC750}" dt="2022-01-25T05:03:46.394" v="1587" actId="9405"/>
          <ac:inkMkLst>
            <pc:docMk/>
            <pc:sldMk cId="3514892887" sldId="263"/>
            <ac:inkMk id="12" creationId="{C726F9A4-A1AC-4B38-9649-34911403419E}"/>
          </ac:inkMkLst>
        </pc:inkChg>
        <pc:inkChg chg="add del mod">
          <ac:chgData name="higinio hernandez" userId="71cd9124e25a33f1" providerId="LiveId" clId="{1DE5F0C9-9C68-4439-9758-EEB170FEC750}" dt="2022-01-25T05:05:55.753" v="1651"/>
          <ac:inkMkLst>
            <pc:docMk/>
            <pc:sldMk cId="3514892887" sldId="263"/>
            <ac:inkMk id="14" creationId="{881C6E42-94F8-4C8A-A9FE-37E53773C798}"/>
          </ac:inkMkLst>
        </pc:inkChg>
        <pc:inkChg chg="add mod">
          <ac:chgData name="higinio hernandez" userId="71cd9124e25a33f1" providerId="LiveId" clId="{1DE5F0C9-9C68-4439-9758-EEB170FEC750}" dt="2022-01-25T05:06:09.207" v="1653"/>
          <ac:inkMkLst>
            <pc:docMk/>
            <pc:sldMk cId="3514892887" sldId="263"/>
            <ac:inkMk id="23" creationId="{FC664778-CDDB-4C73-B5E7-7323E7FFDF55}"/>
          </ac:inkMkLst>
        </pc:inkChg>
        <pc:cxnChg chg="add mod">
          <ac:chgData name="higinio hernandez" userId="71cd9124e25a33f1" providerId="LiveId" clId="{1DE5F0C9-9C68-4439-9758-EEB170FEC750}" dt="2022-01-25T05:04:08.709" v="1591" actId="13822"/>
          <ac:cxnSpMkLst>
            <pc:docMk/>
            <pc:sldMk cId="3514892887" sldId="263"/>
            <ac:cxnSpMk id="20" creationId="{A40C7508-8615-404D-BD47-F991A28440EF}"/>
          </ac:cxnSpMkLst>
        </pc:cxnChg>
        <pc:cxnChg chg="add mod">
          <ac:chgData name="higinio hernandez" userId="71cd9124e25a33f1" providerId="LiveId" clId="{1DE5F0C9-9C68-4439-9758-EEB170FEC750}" dt="2022-01-25T05:25:41.352" v="1928" actId="14100"/>
          <ac:cxnSpMkLst>
            <pc:docMk/>
            <pc:sldMk cId="3514892887" sldId="263"/>
            <ac:cxnSpMk id="26" creationId="{4FA9FB4E-C21B-4AB6-9AE0-DD66B3602943}"/>
          </ac:cxnSpMkLst>
        </pc:cxnChg>
        <pc:cxnChg chg="add mod">
          <ac:chgData name="higinio hernandez" userId="71cd9124e25a33f1" providerId="LiveId" clId="{1DE5F0C9-9C68-4439-9758-EEB170FEC750}" dt="2022-01-25T05:08:42.361" v="1693" actId="13822"/>
          <ac:cxnSpMkLst>
            <pc:docMk/>
            <pc:sldMk cId="3514892887" sldId="263"/>
            <ac:cxnSpMk id="29" creationId="{AD899436-A500-427C-A82B-B8369620E7F0}"/>
          </ac:cxnSpMkLst>
        </pc:cxnChg>
        <pc:cxnChg chg="add mod">
          <ac:chgData name="higinio hernandez" userId="71cd9124e25a33f1" providerId="LiveId" clId="{1DE5F0C9-9C68-4439-9758-EEB170FEC750}" dt="2022-01-25T05:26:01.078" v="1930" actId="14100"/>
          <ac:cxnSpMkLst>
            <pc:docMk/>
            <pc:sldMk cId="3514892887" sldId="263"/>
            <ac:cxnSpMk id="33" creationId="{12259EA2-51EE-4299-8A51-73BFD10D7742}"/>
          </ac:cxnSpMkLst>
        </pc:cxnChg>
      </pc:sldChg>
      <pc:sldChg chg="addSp delSp modSp mod delDesignElem">
        <pc:chgData name="higinio hernandez" userId="71cd9124e25a33f1" providerId="LiveId" clId="{1DE5F0C9-9C68-4439-9758-EEB170FEC750}" dt="2022-01-25T07:34:58.350" v="3134" actId="20577"/>
        <pc:sldMkLst>
          <pc:docMk/>
          <pc:sldMk cId="2372968877" sldId="264"/>
        </pc:sldMkLst>
        <pc:spChg chg="mod">
          <ac:chgData name="higinio hernandez" userId="71cd9124e25a33f1" providerId="LiveId" clId="{1DE5F0C9-9C68-4439-9758-EEB170FEC750}" dt="2022-01-25T07:34:58.350" v="3134" actId="20577"/>
          <ac:spMkLst>
            <pc:docMk/>
            <pc:sldMk cId="2372968877" sldId="264"/>
            <ac:spMk id="3" creationId="{814253EE-4FA2-4843-BE27-C7D5B08FFB81}"/>
          </ac:spMkLst>
        </pc:spChg>
        <pc:spChg chg="add del">
          <ac:chgData name="higinio hernandez" userId="71cd9124e25a33f1" providerId="LiveId" clId="{1DE5F0C9-9C68-4439-9758-EEB170FEC750}" dt="2022-01-25T04:39:03.401" v="1172"/>
          <ac:spMkLst>
            <pc:docMk/>
            <pc:sldMk cId="2372968877" sldId="264"/>
            <ac:spMk id="18" creationId="{7AE95D8F-9825-4222-8846-E3461598CC62}"/>
          </ac:spMkLst>
        </pc:spChg>
        <pc:cxnChg chg="add del">
          <ac:chgData name="higinio hernandez" userId="71cd9124e25a33f1" providerId="LiveId" clId="{1DE5F0C9-9C68-4439-9758-EEB170FEC750}" dt="2022-01-25T04:39:03.401" v="1172"/>
          <ac:cxnSpMkLst>
            <pc:docMk/>
            <pc:sldMk cId="2372968877" sldId="264"/>
            <ac:cxnSpMk id="16" creationId="{DFDA47BC-3069-47F5-8257-24B3B1F76A08}"/>
          </ac:cxnSpMkLst>
        </pc:cxnChg>
        <pc:cxnChg chg="add del">
          <ac:chgData name="higinio hernandez" userId="71cd9124e25a33f1" providerId="LiveId" clId="{1DE5F0C9-9C68-4439-9758-EEB170FEC750}" dt="2022-01-25T04:39:03.401" v="1172"/>
          <ac:cxnSpMkLst>
            <pc:docMk/>
            <pc:sldMk cId="2372968877" sldId="264"/>
            <ac:cxnSpMk id="20" creationId="{942B920A-73AD-402A-8EEF-B88E1A9398B8}"/>
          </ac:cxnSpMkLst>
        </pc:cxnChg>
        <pc:cxnChg chg="add del">
          <ac:chgData name="higinio hernandez" userId="71cd9124e25a33f1" providerId="LiveId" clId="{1DE5F0C9-9C68-4439-9758-EEB170FEC750}" dt="2022-01-25T04:39:03.401" v="1172"/>
          <ac:cxnSpMkLst>
            <pc:docMk/>
            <pc:sldMk cId="2372968877" sldId="264"/>
            <ac:cxnSpMk id="22" creationId="{00C9EB70-BC82-414A-BF8D-AD7FC6727616}"/>
          </ac:cxnSpMkLst>
        </pc:cxnChg>
        <pc:cxnChg chg="add del">
          <ac:chgData name="higinio hernandez" userId="71cd9124e25a33f1" providerId="LiveId" clId="{1DE5F0C9-9C68-4439-9758-EEB170FEC750}" dt="2022-01-25T04:39:03.401" v="1172"/>
          <ac:cxnSpMkLst>
            <pc:docMk/>
            <pc:sldMk cId="2372968877" sldId="264"/>
            <ac:cxnSpMk id="24" creationId="{3217665F-0036-444A-8D4A-33AF36A36A42}"/>
          </ac:cxnSpMkLst>
        </pc:cxnChg>
      </pc:sldChg>
      <pc:sldChg chg="addSp delSp modSp mod ord delDesignElem">
        <pc:chgData name="higinio hernandez" userId="71cd9124e25a33f1" providerId="LiveId" clId="{1DE5F0C9-9C68-4439-9758-EEB170FEC750}" dt="2022-01-25T04:39:03.401" v="1172"/>
        <pc:sldMkLst>
          <pc:docMk/>
          <pc:sldMk cId="381659708" sldId="266"/>
        </pc:sldMkLst>
        <pc:spChg chg="mod">
          <ac:chgData name="higinio hernandez" userId="71cd9124e25a33f1" providerId="LiveId" clId="{1DE5F0C9-9C68-4439-9758-EEB170FEC750}" dt="2022-01-25T03:17:32.071" v="759" actId="26606"/>
          <ac:spMkLst>
            <pc:docMk/>
            <pc:sldMk cId="381659708" sldId="266"/>
            <ac:spMk id="2" creationId="{EA0D9B4E-C292-45AA-8116-562703040382}"/>
          </ac:spMkLst>
        </pc:spChg>
        <pc:spChg chg="mod">
          <ac:chgData name="higinio hernandez" userId="71cd9124e25a33f1" providerId="LiveId" clId="{1DE5F0C9-9C68-4439-9758-EEB170FEC750}" dt="2022-01-25T03:17:32.071" v="759" actId="26606"/>
          <ac:spMkLst>
            <pc:docMk/>
            <pc:sldMk cId="381659708" sldId="266"/>
            <ac:spMk id="3" creationId="{81072FAC-EEE9-4F26-A784-BC07EACCBE9F}"/>
          </ac:spMkLst>
        </pc:spChg>
        <pc:spChg chg="add del">
          <ac:chgData name="higinio hernandez" userId="71cd9124e25a33f1" providerId="LiveId" clId="{1DE5F0C9-9C68-4439-9758-EEB170FEC750}" dt="2022-01-25T03:17:32.071" v="759" actId="26606"/>
          <ac:spMkLst>
            <pc:docMk/>
            <pc:sldMk cId="381659708" sldId="266"/>
            <ac:spMk id="14" creationId="{A7AE9375-4664-4DB2-922D-2782A6E439AC}"/>
          </ac:spMkLst>
        </pc:spChg>
        <pc:spChg chg="add del">
          <ac:chgData name="higinio hernandez" userId="71cd9124e25a33f1" providerId="LiveId" clId="{1DE5F0C9-9C68-4439-9758-EEB170FEC750}" dt="2022-01-25T03:17:32.071" v="759" actId="26606"/>
          <ac:spMkLst>
            <pc:docMk/>
            <pc:sldMk cId="381659708" sldId="266"/>
            <ac:spMk id="18" creationId="{C87417AF-190E-4D6E-AFA6-7D3E84B0B430}"/>
          </ac:spMkLst>
        </pc:spChg>
        <pc:spChg chg="add del">
          <ac:chgData name="higinio hernandez" userId="71cd9124e25a33f1" providerId="LiveId" clId="{1DE5F0C9-9C68-4439-9758-EEB170FEC750}" dt="2022-01-25T03:17:32.071" v="759" actId="26606"/>
          <ac:spMkLst>
            <pc:docMk/>
            <pc:sldMk cId="381659708" sldId="266"/>
            <ac:spMk id="20" creationId="{80B30ED8-273E-4C07-8568-2FE5CC5C483D}"/>
          </ac:spMkLst>
        </pc:spChg>
        <pc:spChg chg="add del">
          <ac:chgData name="higinio hernandez" userId="71cd9124e25a33f1" providerId="LiveId" clId="{1DE5F0C9-9C68-4439-9758-EEB170FEC750}" dt="2022-01-25T04:39:03.401" v="1172"/>
          <ac:spMkLst>
            <pc:docMk/>
            <pc:sldMk cId="381659708" sldId="266"/>
            <ac:spMk id="25" creationId="{E8A8EAB8-D2FF-444D-B34B-7D32F106AD0E}"/>
          </ac:spMkLst>
        </pc:spChg>
        <pc:spChg chg="add del">
          <ac:chgData name="higinio hernandez" userId="71cd9124e25a33f1" providerId="LiveId" clId="{1DE5F0C9-9C68-4439-9758-EEB170FEC750}" dt="2022-01-25T04:39:03.401" v="1172"/>
          <ac:spMkLst>
            <pc:docMk/>
            <pc:sldMk cId="381659708" sldId="266"/>
            <ac:spMk id="27" creationId="{9DD005C1-8C51-42D6-9BEE-B9B83849743D}"/>
          </ac:spMkLst>
        </pc:spChg>
        <pc:spChg chg="add del">
          <ac:chgData name="higinio hernandez" userId="71cd9124e25a33f1" providerId="LiveId" clId="{1DE5F0C9-9C68-4439-9758-EEB170FEC750}" dt="2022-01-25T04:39:03.401" v="1172"/>
          <ac:spMkLst>
            <pc:docMk/>
            <pc:sldMk cId="381659708" sldId="266"/>
            <ac:spMk id="29" creationId="{C61F2F60-14E3-4196-B7CE-175E46F04481}"/>
          </ac:spMkLst>
        </pc:spChg>
        <pc:picChg chg="mod ord">
          <ac:chgData name="higinio hernandez" userId="71cd9124e25a33f1" providerId="LiveId" clId="{1DE5F0C9-9C68-4439-9758-EEB170FEC750}" dt="2022-01-25T03:17:32.071" v="759" actId="26606"/>
          <ac:picMkLst>
            <pc:docMk/>
            <pc:sldMk cId="381659708" sldId="266"/>
            <ac:picMk id="5" creationId="{DEFE964D-9F1C-4F69-ADD3-0E1AB324E198}"/>
          </ac:picMkLst>
        </pc:picChg>
        <pc:picChg chg="add mod">
          <ac:chgData name="higinio hernandez" userId="71cd9124e25a33f1" providerId="LiveId" clId="{1DE5F0C9-9C68-4439-9758-EEB170FEC750}" dt="2022-01-25T03:18:05.926" v="762" actId="14100"/>
          <ac:picMkLst>
            <pc:docMk/>
            <pc:sldMk cId="381659708" sldId="266"/>
            <ac:picMk id="6" creationId="{5C947181-1A59-4E7E-B15F-2137FFC68D6A}"/>
          </ac:picMkLst>
        </pc:picChg>
        <pc:picChg chg="del">
          <ac:chgData name="higinio hernandez" userId="71cd9124e25a33f1" providerId="LiveId" clId="{1DE5F0C9-9C68-4439-9758-EEB170FEC750}" dt="2022-01-25T03:16:43.024" v="751" actId="26606"/>
          <ac:picMkLst>
            <pc:docMk/>
            <pc:sldMk cId="381659708" sldId="266"/>
            <ac:picMk id="9" creationId="{35127EDA-5861-47AB-8729-620CFC7DAC07}"/>
          </ac:picMkLst>
        </pc:picChg>
        <pc:cxnChg chg="add del">
          <ac:chgData name="higinio hernandez" userId="71cd9124e25a33f1" providerId="LiveId" clId="{1DE5F0C9-9C68-4439-9758-EEB170FEC750}" dt="2022-01-25T03:17:32.071" v="759" actId="26606"/>
          <ac:cxnSpMkLst>
            <pc:docMk/>
            <pc:sldMk cId="381659708" sldId="266"/>
            <ac:cxnSpMk id="16" creationId="{EE504C98-6397-41C1-A8D8-2D9C4ED307E0}"/>
          </ac:cxnSpMkLst>
        </pc:cxnChg>
      </pc:sldChg>
      <pc:sldChg chg="addSp delSp modSp mod setBg setClrOvrMap delDesignElem">
        <pc:chgData name="higinio hernandez" userId="71cd9124e25a33f1" providerId="LiveId" clId="{1DE5F0C9-9C68-4439-9758-EEB170FEC750}" dt="2022-01-25T04:55:01.085" v="1484" actId="207"/>
        <pc:sldMkLst>
          <pc:docMk/>
          <pc:sldMk cId="397072516" sldId="267"/>
        </pc:sldMkLst>
        <pc:spChg chg="mod">
          <ac:chgData name="higinio hernandez" userId="71cd9124e25a33f1" providerId="LiveId" clId="{1DE5F0C9-9C68-4439-9758-EEB170FEC750}" dt="2022-01-25T04:53:40.522" v="1443" actId="14100"/>
          <ac:spMkLst>
            <pc:docMk/>
            <pc:sldMk cId="397072516" sldId="267"/>
            <ac:spMk id="2" creationId="{2D34CEF4-01D3-4AF7-9E84-F43030ACA972}"/>
          </ac:spMkLst>
        </pc:spChg>
        <pc:spChg chg="mod">
          <ac:chgData name="higinio hernandez" userId="71cd9124e25a33f1" providerId="LiveId" clId="{1DE5F0C9-9C68-4439-9758-EEB170FEC750}" dt="2022-01-25T04:55:01.085" v="1484" actId="207"/>
          <ac:spMkLst>
            <pc:docMk/>
            <pc:sldMk cId="397072516" sldId="267"/>
            <ac:spMk id="3" creationId="{31EFD88C-EC41-4850-9D1D-676D6AEE0358}"/>
          </ac:spMkLst>
        </pc:spChg>
        <pc:picChg chg="mod ord">
          <ac:chgData name="higinio hernandez" userId="71cd9124e25a33f1" providerId="LiveId" clId="{1DE5F0C9-9C68-4439-9758-EEB170FEC750}" dt="2022-01-25T04:51:49.744" v="1380" actId="26606"/>
          <ac:picMkLst>
            <pc:docMk/>
            <pc:sldMk cId="397072516" sldId="267"/>
            <ac:picMk id="4" creationId="{3DE94ADA-0031-43D4-A79A-B89B95993082}"/>
          </ac:picMkLst>
        </pc:picChg>
        <pc:picChg chg="add mod">
          <ac:chgData name="higinio hernandez" userId="71cd9124e25a33f1" providerId="LiveId" clId="{1DE5F0C9-9C68-4439-9758-EEB170FEC750}" dt="2022-01-25T04:51:49.744" v="1380" actId="26606"/>
          <ac:picMkLst>
            <pc:docMk/>
            <pc:sldMk cId="397072516" sldId="267"/>
            <ac:picMk id="6" creationId="{0608130B-AEC6-4D80-8756-2FDB38F6E8CB}"/>
          </ac:picMkLst>
        </pc:picChg>
        <pc:picChg chg="add del">
          <ac:chgData name="higinio hernandez" userId="71cd9124e25a33f1" providerId="LiveId" clId="{1DE5F0C9-9C68-4439-9758-EEB170FEC750}" dt="2022-01-25T04:51:49.744" v="1380" actId="26606"/>
          <ac:picMkLst>
            <pc:docMk/>
            <pc:sldMk cId="397072516" sldId="267"/>
            <ac:picMk id="8" creationId="{984A409A-26BF-476C-858A-CFA0EBFAB6FC}"/>
          </ac:picMkLst>
        </pc:picChg>
        <pc:cxnChg chg="add">
          <ac:chgData name="higinio hernandez" userId="71cd9124e25a33f1" providerId="LiveId" clId="{1DE5F0C9-9C68-4439-9758-EEB170FEC750}" dt="2022-01-25T04:51:49.744" v="1380" actId="26606"/>
          <ac:cxnSpMkLst>
            <pc:docMk/>
            <pc:sldMk cId="397072516" sldId="267"/>
            <ac:cxnSpMk id="13" creationId="{3D83F26F-C55B-4A92-9AFF-4894D14E27C5}"/>
          </ac:cxnSpMkLst>
        </pc:cxnChg>
      </pc:sldChg>
      <pc:sldChg chg="addSp delSp modSp mod delDesignElem">
        <pc:chgData name="higinio hernandez" userId="71cd9124e25a33f1" providerId="LiveId" clId="{1DE5F0C9-9C68-4439-9758-EEB170FEC750}" dt="2022-01-25T07:37:24.766" v="3139" actId="20577"/>
        <pc:sldMkLst>
          <pc:docMk/>
          <pc:sldMk cId="153491007" sldId="268"/>
        </pc:sldMkLst>
        <pc:spChg chg="mod">
          <ac:chgData name="higinio hernandez" userId="71cd9124e25a33f1" providerId="LiveId" clId="{1DE5F0C9-9C68-4439-9758-EEB170FEC750}" dt="2022-01-25T02:35:34.062" v="38" actId="20577"/>
          <ac:spMkLst>
            <pc:docMk/>
            <pc:sldMk cId="153491007" sldId="268"/>
            <ac:spMk id="2" creationId="{042C824B-4279-4D47-92DD-71F5353FAA23}"/>
          </ac:spMkLst>
        </pc:spChg>
        <pc:spChg chg="mod">
          <ac:chgData name="higinio hernandez" userId="71cd9124e25a33f1" providerId="LiveId" clId="{1DE5F0C9-9C68-4439-9758-EEB170FEC750}" dt="2022-01-25T07:37:24.766" v="3139" actId="20577"/>
          <ac:spMkLst>
            <pc:docMk/>
            <pc:sldMk cId="153491007" sldId="268"/>
            <ac:spMk id="7" creationId="{E5564556-59F0-4D0A-A6CD-ADF8F4D7428B}"/>
          </ac:spMkLst>
        </pc:spChg>
        <pc:spChg chg="add del">
          <ac:chgData name="higinio hernandez" userId="71cd9124e25a33f1" providerId="LiveId" clId="{1DE5F0C9-9C68-4439-9758-EEB170FEC750}" dt="2022-01-25T04:39:03.401" v="1172"/>
          <ac:spMkLst>
            <pc:docMk/>
            <pc:sldMk cId="153491007" sldId="268"/>
            <ac:spMk id="17" creationId="{50DF6B93-F3AC-40E0-8651-89582E5E8702}"/>
          </ac:spMkLst>
        </pc:spChg>
        <pc:spChg chg="add del">
          <ac:chgData name="higinio hernandez" userId="71cd9124e25a33f1" providerId="LiveId" clId="{1DE5F0C9-9C68-4439-9758-EEB170FEC750}" dt="2022-01-25T04:39:03.401" v="1172"/>
          <ac:spMkLst>
            <pc:docMk/>
            <pc:sldMk cId="153491007" sldId="268"/>
            <ac:spMk id="19" creationId="{E8027539-FDC1-4BD7-ABD3-2C96884650DB}"/>
          </ac:spMkLst>
        </pc:spChg>
        <pc:spChg chg="add del">
          <ac:chgData name="higinio hernandez" userId="71cd9124e25a33f1" providerId="LiveId" clId="{1DE5F0C9-9C68-4439-9758-EEB170FEC750}" dt="2022-01-25T04:39:03.401" v="1172"/>
          <ac:spMkLst>
            <pc:docMk/>
            <pc:sldMk cId="153491007" sldId="268"/>
            <ac:spMk id="21" creationId="{8746EFA5-E6C7-4867-8011-E729148E8DFC}"/>
          </ac:spMkLst>
        </pc:spChg>
      </pc:sldChg>
      <pc:sldChg chg="addSp delSp modSp mod ord">
        <pc:chgData name="higinio hernandez" userId="71cd9124e25a33f1" providerId="LiveId" clId="{1DE5F0C9-9C68-4439-9758-EEB170FEC750}" dt="2022-01-25T04:39:03.401" v="1172"/>
        <pc:sldMkLst>
          <pc:docMk/>
          <pc:sldMk cId="2127580902" sldId="269"/>
        </pc:sldMkLst>
        <pc:spChg chg="del mod">
          <ac:chgData name="higinio hernandez" userId="71cd9124e25a33f1" providerId="LiveId" clId="{1DE5F0C9-9C68-4439-9758-EEB170FEC750}" dt="2022-01-25T04:27:52.063" v="1049" actId="478"/>
          <ac:spMkLst>
            <pc:docMk/>
            <pc:sldMk cId="2127580902" sldId="269"/>
            <ac:spMk id="3" creationId="{4F08F965-B293-47B3-B684-4631A57C9685}"/>
          </ac:spMkLst>
        </pc:spChg>
        <pc:spChg chg="mod">
          <ac:chgData name="higinio hernandez" userId="71cd9124e25a33f1" providerId="LiveId" clId="{1DE5F0C9-9C68-4439-9758-EEB170FEC750}" dt="2022-01-25T04:39:03.401" v="1172"/>
          <ac:spMkLst>
            <pc:docMk/>
            <pc:sldMk cId="2127580902" sldId="269"/>
            <ac:spMk id="5" creationId="{64BD0A42-B011-4DBF-B5CD-6718A97E3C70}"/>
          </ac:spMkLst>
        </pc:spChg>
        <pc:spChg chg="add del">
          <ac:chgData name="higinio hernandez" userId="71cd9124e25a33f1" providerId="LiveId" clId="{1DE5F0C9-9C68-4439-9758-EEB170FEC750}" dt="2022-01-25T04:33:12.194" v="1115" actId="478"/>
          <ac:spMkLst>
            <pc:docMk/>
            <pc:sldMk cId="2127580902" sldId="269"/>
            <ac:spMk id="7" creationId="{80E468E0-1E2D-4439-A9A0-6DAD141DA9B9}"/>
          </ac:spMkLst>
        </pc:spChg>
        <pc:spChg chg="del mod">
          <ac:chgData name="higinio hernandez" userId="71cd9124e25a33f1" providerId="LiveId" clId="{1DE5F0C9-9C68-4439-9758-EEB170FEC750}" dt="2022-01-25T04:33:06.351" v="1113" actId="478"/>
          <ac:spMkLst>
            <pc:docMk/>
            <pc:sldMk cId="2127580902" sldId="269"/>
            <ac:spMk id="8" creationId="{771FD909-67DD-41D1-8AC0-F79A8ED9E072}"/>
          </ac:spMkLst>
        </pc:spChg>
        <pc:spChg chg="add mod">
          <ac:chgData name="higinio hernandez" userId="71cd9124e25a33f1" providerId="LiveId" clId="{1DE5F0C9-9C68-4439-9758-EEB170FEC750}" dt="2022-01-25T04:31:20.346" v="1100" actId="1076"/>
          <ac:spMkLst>
            <pc:docMk/>
            <pc:sldMk cId="2127580902" sldId="269"/>
            <ac:spMk id="11" creationId="{B1856796-6EAE-47A1-8DA9-961BD2075EC8}"/>
          </ac:spMkLst>
        </pc:spChg>
        <pc:spChg chg="add mod">
          <ac:chgData name="higinio hernandez" userId="71cd9124e25a33f1" providerId="LiveId" clId="{1DE5F0C9-9C68-4439-9758-EEB170FEC750}" dt="2022-01-25T04:31:41.059" v="1101" actId="1076"/>
          <ac:spMkLst>
            <pc:docMk/>
            <pc:sldMk cId="2127580902" sldId="269"/>
            <ac:spMk id="12" creationId="{E4AD8118-B454-4765-AAED-445081F776A3}"/>
          </ac:spMkLst>
        </pc:spChg>
        <pc:spChg chg="add mod">
          <ac:chgData name="higinio hernandez" userId="71cd9124e25a33f1" providerId="LiveId" clId="{1DE5F0C9-9C68-4439-9758-EEB170FEC750}" dt="2022-01-25T04:32:02.300" v="1104" actId="1076"/>
          <ac:spMkLst>
            <pc:docMk/>
            <pc:sldMk cId="2127580902" sldId="269"/>
            <ac:spMk id="13" creationId="{169F04D5-4823-4CAA-80BD-7802FFBCD013}"/>
          </ac:spMkLst>
        </pc:spChg>
        <pc:spChg chg="add mod">
          <ac:chgData name="higinio hernandez" userId="71cd9124e25a33f1" providerId="LiveId" clId="{1DE5F0C9-9C68-4439-9758-EEB170FEC750}" dt="2022-01-25T04:35:19.650" v="1130" actId="1076"/>
          <ac:spMkLst>
            <pc:docMk/>
            <pc:sldMk cId="2127580902" sldId="269"/>
            <ac:spMk id="27" creationId="{ACFCE00B-2324-4550-AF87-C969D53B89E0}"/>
          </ac:spMkLst>
        </pc:spChg>
        <pc:spChg chg="add del mod">
          <ac:chgData name="higinio hernandez" userId="71cd9124e25a33f1" providerId="LiveId" clId="{1DE5F0C9-9C68-4439-9758-EEB170FEC750}" dt="2022-01-25T04:34:52.253" v="1125"/>
          <ac:spMkLst>
            <pc:docMk/>
            <pc:sldMk cId="2127580902" sldId="269"/>
            <ac:spMk id="28" creationId="{F68CFD3F-8EFD-4BB8-A950-C20D5A2B44CE}"/>
          </ac:spMkLst>
        </pc:spChg>
        <pc:spChg chg="add mod">
          <ac:chgData name="higinio hernandez" userId="71cd9124e25a33f1" providerId="LiveId" clId="{1DE5F0C9-9C68-4439-9758-EEB170FEC750}" dt="2022-01-25T04:35:24.962" v="1131" actId="1076"/>
          <ac:spMkLst>
            <pc:docMk/>
            <pc:sldMk cId="2127580902" sldId="269"/>
            <ac:spMk id="29" creationId="{DF111693-8146-47B3-A738-810BDECCAA70}"/>
          </ac:spMkLst>
        </pc:spChg>
        <pc:spChg chg="add mod">
          <ac:chgData name="higinio hernandez" userId="71cd9124e25a33f1" providerId="LiveId" clId="{1DE5F0C9-9C68-4439-9758-EEB170FEC750}" dt="2022-01-25T04:35:30.303" v="1132" actId="1076"/>
          <ac:spMkLst>
            <pc:docMk/>
            <pc:sldMk cId="2127580902" sldId="269"/>
            <ac:spMk id="30" creationId="{6FD8081F-460B-412C-8C3F-530D9EA233E4}"/>
          </ac:spMkLst>
        </pc:spChg>
        <pc:picChg chg="del mod">
          <ac:chgData name="higinio hernandez" userId="71cd9124e25a33f1" providerId="LiveId" clId="{1DE5F0C9-9C68-4439-9758-EEB170FEC750}" dt="2022-01-25T03:26:32.966" v="968" actId="478"/>
          <ac:picMkLst>
            <pc:docMk/>
            <pc:sldMk cId="2127580902" sldId="269"/>
            <ac:picMk id="2" creationId="{778E3BF5-FB54-4388-B5BD-7116A58E33DA}"/>
          </ac:picMkLst>
        </pc:picChg>
        <pc:picChg chg="del">
          <ac:chgData name="higinio hernandez" userId="71cd9124e25a33f1" providerId="LiveId" clId="{1DE5F0C9-9C68-4439-9758-EEB170FEC750}" dt="2022-01-25T04:33:01.283" v="1111" actId="478"/>
          <ac:picMkLst>
            <pc:docMk/>
            <pc:sldMk cId="2127580902" sldId="269"/>
            <ac:picMk id="4" creationId="{F795E70B-B268-407C-A7B8-F26AE17B7B59}"/>
          </ac:picMkLst>
        </pc:picChg>
        <pc:picChg chg="add mod">
          <ac:chgData name="higinio hernandez" userId="71cd9124e25a33f1" providerId="LiveId" clId="{1DE5F0C9-9C68-4439-9758-EEB170FEC750}" dt="2022-01-25T04:28:01.352" v="1053" actId="14100"/>
          <ac:picMkLst>
            <pc:docMk/>
            <pc:sldMk cId="2127580902" sldId="269"/>
            <ac:picMk id="10" creationId="{E863012A-BEBC-44DA-B610-6806C07D350F}"/>
          </ac:picMkLst>
        </pc:picChg>
        <pc:picChg chg="add mod">
          <ac:chgData name="higinio hernandez" userId="71cd9124e25a33f1" providerId="LiveId" clId="{1DE5F0C9-9C68-4439-9758-EEB170FEC750}" dt="2022-01-25T04:34:02.456" v="1120" actId="14100"/>
          <ac:picMkLst>
            <pc:docMk/>
            <pc:sldMk cId="2127580902" sldId="269"/>
            <ac:picMk id="26" creationId="{636F3F27-8D4E-48F5-B4FE-898ED233F67A}"/>
          </ac:picMkLst>
        </pc:picChg>
        <pc:inkChg chg="add">
          <ac:chgData name="higinio hernandez" userId="71cd9124e25a33f1" providerId="LiveId" clId="{1DE5F0C9-9C68-4439-9758-EEB170FEC750}" dt="2022-01-25T04:32:30.432" v="1107" actId="9405"/>
          <ac:inkMkLst>
            <pc:docMk/>
            <pc:sldMk cId="2127580902" sldId="269"/>
            <ac:inkMk id="21" creationId="{EF06EF12-778C-444D-9F2C-F592AC55ED6B}"/>
          </ac:inkMkLst>
        </pc:inkChg>
        <pc:inkChg chg="add">
          <ac:chgData name="higinio hernandez" userId="71cd9124e25a33f1" providerId="LiveId" clId="{1DE5F0C9-9C68-4439-9758-EEB170FEC750}" dt="2022-01-25T04:32:33.722" v="1108" actId="9405"/>
          <ac:inkMkLst>
            <pc:docMk/>
            <pc:sldMk cId="2127580902" sldId="269"/>
            <ac:inkMk id="22" creationId="{80968973-126C-42E6-93FE-BE92F582F1FB}"/>
          </ac:inkMkLst>
        </pc:inkChg>
        <pc:inkChg chg="add">
          <ac:chgData name="higinio hernandez" userId="71cd9124e25a33f1" providerId="LiveId" clId="{1DE5F0C9-9C68-4439-9758-EEB170FEC750}" dt="2022-01-25T04:32:44.687" v="1109" actId="9405"/>
          <ac:inkMkLst>
            <pc:docMk/>
            <pc:sldMk cId="2127580902" sldId="269"/>
            <ac:inkMk id="23" creationId="{6C0BE558-7039-4AFE-AAA0-EA6E5CF922F0}"/>
          </ac:inkMkLst>
        </pc:inkChg>
        <pc:inkChg chg="add">
          <ac:chgData name="higinio hernandez" userId="71cd9124e25a33f1" providerId="LiveId" clId="{1DE5F0C9-9C68-4439-9758-EEB170FEC750}" dt="2022-01-25T04:32:45.307" v="1110" actId="9405"/>
          <ac:inkMkLst>
            <pc:docMk/>
            <pc:sldMk cId="2127580902" sldId="269"/>
            <ac:inkMk id="24" creationId="{87D6A0A3-A0DF-4910-81A4-E69D4E17161D}"/>
          </ac:inkMkLst>
        </pc:inkChg>
        <pc:inkChg chg="add">
          <ac:chgData name="higinio hernandez" userId="71cd9124e25a33f1" providerId="LiveId" clId="{1DE5F0C9-9C68-4439-9758-EEB170FEC750}" dt="2022-01-25T04:36:00.946" v="1139" actId="9405"/>
          <ac:inkMkLst>
            <pc:docMk/>
            <pc:sldMk cId="2127580902" sldId="269"/>
            <ac:inkMk id="37" creationId="{EA444B50-D101-4BDC-939A-78ED795D622F}"/>
          </ac:inkMkLst>
        </pc:inkChg>
        <pc:inkChg chg="add">
          <ac:chgData name="higinio hernandez" userId="71cd9124e25a33f1" providerId="LiveId" clId="{1DE5F0C9-9C68-4439-9758-EEB170FEC750}" dt="2022-01-25T04:36:04.363" v="1140" actId="9405"/>
          <ac:inkMkLst>
            <pc:docMk/>
            <pc:sldMk cId="2127580902" sldId="269"/>
            <ac:inkMk id="38" creationId="{1D5AAC02-F502-40CD-8230-027333FCA71C}"/>
          </ac:inkMkLst>
        </pc:inkChg>
        <pc:inkChg chg="add del">
          <ac:chgData name="higinio hernandez" userId="71cd9124e25a33f1" providerId="LiveId" clId="{1DE5F0C9-9C68-4439-9758-EEB170FEC750}" dt="2022-01-25T04:36:15.620" v="1142"/>
          <ac:inkMkLst>
            <pc:docMk/>
            <pc:sldMk cId="2127580902" sldId="269"/>
            <ac:inkMk id="39" creationId="{4AD6BD9F-A76D-4195-BA6E-2A32BBC05193}"/>
          </ac:inkMkLst>
        </pc:inkChg>
        <pc:inkChg chg="add">
          <ac:chgData name="higinio hernandez" userId="71cd9124e25a33f1" providerId="LiveId" clId="{1DE5F0C9-9C68-4439-9758-EEB170FEC750}" dt="2022-01-25T04:36:20.688" v="1143" actId="9405"/>
          <ac:inkMkLst>
            <pc:docMk/>
            <pc:sldMk cId="2127580902" sldId="269"/>
            <ac:inkMk id="40" creationId="{946EDFB1-7C0F-4FDE-BCC4-6410175A0FAB}"/>
          </ac:inkMkLst>
        </pc:inkChg>
        <pc:inkChg chg="add del">
          <ac:chgData name="higinio hernandez" userId="71cd9124e25a33f1" providerId="LiveId" clId="{1DE5F0C9-9C68-4439-9758-EEB170FEC750}" dt="2022-01-25T04:36:39.675" v="1145"/>
          <ac:inkMkLst>
            <pc:docMk/>
            <pc:sldMk cId="2127580902" sldId="269"/>
            <ac:inkMk id="41" creationId="{11C77953-0FC6-4EAD-AA6A-42AED94728F1}"/>
          </ac:inkMkLst>
        </pc:inkChg>
        <pc:inkChg chg="add">
          <ac:chgData name="higinio hernandez" userId="71cd9124e25a33f1" providerId="LiveId" clId="{1DE5F0C9-9C68-4439-9758-EEB170FEC750}" dt="2022-01-25T04:36:45.125" v="1146" actId="9405"/>
          <ac:inkMkLst>
            <pc:docMk/>
            <pc:sldMk cId="2127580902" sldId="269"/>
            <ac:inkMk id="42" creationId="{CF847A68-D6F8-4576-AA58-5DE40FD1D90E}"/>
          </ac:inkMkLst>
        </pc:inkChg>
        <pc:inkChg chg="add del">
          <ac:chgData name="higinio hernandez" userId="71cd9124e25a33f1" providerId="LiveId" clId="{1DE5F0C9-9C68-4439-9758-EEB170FEC750}" dt="2022-01-25T04:36:51.627" v="1148"/>
          <ac:inkMkLst>
            <pc:docMk/>
            <pc:sldMk cId="2127580902" sldId="269"/>
            <ac:inkMk id="43" creationId="{5EF4FC25-D761-4950-86EB-4C6679F929B4}"/>
          </ac:inkMkLst>
        </pc:inkChg>
        <pc:cxnChg chg="del">
          <ac:chgData name="higinio hernandez" userId="71cd9124e25a33f1" providerId="LiveId" clId="{1DE5F0C9-9C68-4439-9758-EEB170FEC750}" dt="2022-01-25T04:33:07.517" v="1114" actId="478"/>
          <ac:cxnSpMkLst>
            <pc:docMk/>
            <pc:sldMk cId="2127580902" sldId="269"/>
            <ac:cxnSpMk id="6" creationId="{F1940635-5372-434B-A46D-020D70584889}"/>
          </ac:cxnSpMkLst>
        </pc:cxnChg>
        <pc:cxnChg chg="add mod">
          <ac:chgData name="higinio hernandez" userId="71cd9124e25a33f1" providerId="LiveId" clId="{1DE5F0C9-9C68-4439-9758-EEB170FEC750}" dt="2022-01-25T04:31:15.370" v="1099" actId="13822"/>
          <ac:cxnSpMkLst>
            <pc:docMk/>
            <pc:sldMk cId="2127580902" sldId="269"/>
            <ac:cxnSpMk id="15" creationId="{566C8DA9-9580-4F97-BC55-065EC86E42C2}"/>
          </ac:cxnSpMkLst>
        </pc:cxnChg>
        <pc:cxnChg chg="add mod">
          <ac:chgData name="higinio hernandez" userId="71cd9124e25a33f1" providerId="LiveId" clId="{1DE5F0C9-9C68-4439-9758-EEB170FEC750}" dt="2022-01-25T04:31:49.729" v="1103" actId="13822"/>
          <ac:cxnSpMkLst>
            <pc:docMk/>
            <pc:sldMk cId="2127580902" sldId="269"/>
            <ac:cxnSpMk id="18" creationId="{C9A50679-3351-43BC-BFEA-775B40EE92E7}"/>
          </ac:cxnSpMkLst>
        </pc:cxnChg>
        <pc:cxnChg chg="add mod">
          <ac:chgData name="higinio hernandez" userId="71cd9124e25a33f1" providerId="LiveId" clId="{1DE5F0C9-9C68-4439-9758-EEB170FEC750}" dt="2022-01-25T04:32:13.223" v="1106" actId="13822"/>
          <ac:cxnSpMkLst>
            <pc:docMk/>
            <pc:sldMk cId="2127580902" sldId="269"/>
            <ac:cxnSpMk id="20" creationId="{301D66C2-EC15-4385-9571-441F63225468}"/>
          </ac:cxnSpMkLst>
        </pc:cxnChg>
        <pc:cxnChg chg="add mod">
          <ac:chgData name="higinio hernandez" userId="71cd9124e25a33f1" providerId="LiveId" clId="{1DE5F0C9-9C68-4439-9758-EEB170FEC750}" dt="2022-01-25T04:35:39.996" v="1134" actId="13822"/>
          <ac:cxnSpMkLst>
            <pc:docMk/>
            <pc:sldMk cId="2127580902" sldId="269"/>
            <ac:cxnSpMk id="32" creationId="{5C8A37F1-CB8C-4B33-AD83-8FA959F7B50C}"/>
          </ac:cxnSpMkLst>
        </pc:cxnChg>
        <pc:cxnChg chg="add mod">
          <ac:chgData name="higinio hernandez" userId="71cd9124e25a33f1" providerId="LiveId" clId="{1DE5F0C9-9C68-4439-9758-EEB170FEC750}" dt="2022-01-25T04:35:47.321" v="1136" actId="13822"/>
          <ac:cxnSpMkLst>
            <pc:docMk/>
            <pc:sldMk cId="2127580902" sldId="269"/>
            <ac:cxnSpMk id="34" creationId="{E9D8CE1B-E56B-4087-B087-D0B71C8D1352}"/>
          </ac:cxnSpMkLst>
        </pc:cxnChg>
        <pc:cxnChg chg="add mod">
          <ac:chgData name="higinio hernandez" userId="71cd9124e25a33f1" providerId="LiveId" clId="{1DE5F0C9-9C68-4439-9758-EEB170FEC750}" dt="2022-01-25T04:35:54.603" v="1138" actId="13822"/>
          <ac:cxnSpMkLst>
            <pc:docMk/>
            <pc:sldMk cId="2127580902" sldId="269"/>
            <ac:cxnSpMk id="36" creationId="{F5664A75-EA57-4B77-B2BE-7B02B2865A22}"/>
          </ac:cxnSpMkLst>
        </pc:cxnChg>
      </pc:sldChg>
      <pc:sldChg chg="addSp delSp modSp mod delDesignElem">
        <pc:chgData name="higinio hernandez" userId="71cd9124e25a33f1" providerId="LiveId" clId="{1DE5F0C9-9C68-4439-9758-EEB170FEC750}" dt="2022-01-25T04:48:11.274" v="1319" actId="20577"/>
        <pc:sldMkLst>
          <pc:docMk/>
          <pc:sldMk cId="882630486" sldId="270"/>
        </pc:sldMkLst>
        <pc:spChg chg="mod">
          <ac:chgData name="higinio hernandez" userId="71cd9124e25a33f1" providerId="LiveId" clId="{1DE5F0C9-9C68-4439-9758-EEB170FEC750}" dt="2022-01-25T04:41:21" v="1191" actId="1076"/>
          <ac:spMkLst>
            <pc:docMk/>
            <pc:sldMk cId="882630486" sldId="270"/>
            <ac:spMk id="2" creationId="{0FDE5079-B185-4DE0-AF2C-AE4B7709FBC3}"/>
          </ac:spMkLst>
        </pc:spChg>
        <pc:spChg chg="mod">
          <ac:chgData name="higinio hernandez" userId="71cd9124e25a33f1" providerId="LiveId" clId="{1DE5F0C9-9C68-4439-9758-EEB170FEC750}" dt="2022-01-25T04:48:11.274" v="1319" actId="20577"/>
          <ac:spMkLst>
            <pc:docMk/>
            <pc:sldMk cId="882630486" sldId="270"/>
            <ac:spMk id="3" creationId="{89B4E0E8-07C8-4A23-99E2-20D6DFD6FA7A}"/>
          </ac:spMkLst>
        </pc:spChg>
        <pc:spChg chg="add mod">
          <ac:chgData name="higinio hernandez" userId="71cd9124e25a33f1" providerId="LiveId" clId="{1DE5F0C9-9C68-4439-9758-EEB170FEC750}" dt="2022-01-25T04:45:12.730" v="1246" actId="115"/>
          <ac:spMkLst>
            <pc:docMk/>
            <pc:sldMk cId="882630486" sldId="270"/>
            <ac:spMk id="7" creationId="{B738ADA1-F7B4-4798-AE2D-85A780B46844}"/>
          </ac:spMkLst>
        </pc:spChg>
        <pc:spChg chg="add del mod">
          <ac:chgData name="higinio hernandez" userId="71cd9124e25a33f1" providerId="LiveId" clId="{1DE5F0C9-9C68-4439-9758-EEB170FEC750}" dt="2022-01-25T04:46:44.645" v="1254" actId="478"/>
          <ac:spMkLst>
            <pc:docMk/>
            <pc:sldMk cId="882630486" sldId="270"/>
            <ac:spMk id="9" creationId="{9B8918CA-320E-4813-9860-7ABF1720C25F}"/>
          </ac:spMkLst>
        </pc:spChg>
        <pc:picChg chg="del">
          <ac:chgData name="higinio hernandez" userId="71cd9124e25a33f1" providerId="LiveId" clId="{1DE5F0C9-9C68-4439-9758-EEB170FEC750}" dt="2022-01-25T04:42:33.364" v="1211" actId="478"/>
          <ac:picMkLst>
            <pc:docMk/>
            <pc:sldMk cId="882630486" sldId="270"/>
            <ac:picMk id="4" creationId="{53025FED-9BCD-4BE9-B74C-707E5FD74028}"/>
          </ac:picMkLst>
        </pc:picChg>
        <pc:picChg chg="add del mod">
          <ac:chgData name="higinio hernandez" userId="71cd9124e25a33f1" providerId="LiveId" clId="{1DE5F0C9-9C68-4439-9758-EEB170FEC750}" dt="2022-01-25T04:46:30.140" v="1248" actId="478"/>
          <ac:picMkLst>
            <pc:docMk/>
            <pc:sldMk cId="882630486" sldId="270"/>
            <ac:picMk id="6" creationId="{01947761-1681-4895-9489-D46159A80D7E}"/>
          </ac:picMkLst>
        </pc:picChg>
        <pc:picChg chg="add del">
          <ac:chgData name="higinio hernandez" userId="71cd9124e25a33f1" providerId="LiveId" clId="{1DE5F0C9-9C68-4439-9758-EEB170FEC750}" dt="2022-01-25T04:39:03.401" v="1172"/>
          <ac:picMkLst>
            <pc:docMk/>
            <pc:sldMk cId="882630486" sldId="270"/>
            <ac:picMk id="8" creationId="{17062073-5027-4AA3-AB16-4D2C8C505AFD}"/>
          </ac:picMkLst>
        </pc:picChg>
        <pc:picChg chg="add mod">
          <ac:chgData name="higinio hernandez" userId="71cd9124e25a33f1" providerId="LiveId" clId="{1DE5F0C9-9C68-4439-9758-EEB170FEC750}" dt="2022-01-25T04:46:56.172" v="1258" actId="1076"/>
          <ac:picMkLst>
            <pc:docMk/>
            <pc:sldMk cId="882630486" sldId="270"/>
            <ac:picMk id="11" creationId="{A7A3EF04-C416-4366-8135-FF51585E6D65}"/>
          </ac:picMkLst>
        </pc:picChg>
      </pc:sldChg>
      <pc:sldChg chg="addSp delSp modSp new mod">
        <pc:chgData name="higinio hernandez" userId="71cd9124e25a33f1" providerId="LiveId" clId="{1DE5F0C9-9C68-4439-9758-EEB170FEC750}" dt="2022-01-25T07:38:27.677" v="3144" actId="20577"/>
        <pc:sldMkLst>
          <pc:docMk/>
          <pc:sldMk cId="1066378089" sldId="271"/>
        </pc:sldMkLst>
        <pc:spChg chg="add mod">
          <ac:chgData name="higinio hernandez" userId="71cd9124e25a33f1" providerId="LiveId" clId="{1DE5F0C9-9C68-4439-9758-EEB170FEC750}" dt="2022-01-25T07:37:43.027" v="3141" actId="1076"/>
          <ac:spMkLst>
            <pc:docMk/>
            <pc:sldMk cId="1066378089" sldId="271"/>
            <ac:spMk id="2" creationId="{CC3236BF-060B-46D8-9CFC-FCBFB4C0D59A}"/>
          </ac:spMkLst>
        </pc:spChg>
        <pc:spChg chg="add mod">
          <ac:chgData name="higinio hernandez" userId="71cd9124e25a33f1" providerId="LiveId" clId="{1DE5F0C9-9C68-4439-9758-EEB170FEC750}" dt="2022-01-25T07:38:27.677" v="3144" actId="20577"/>
          <ac:spMkLst>
            <pc:docMk/>
            <pc:sldMk cId="1066378089" sldId="271"/>
            <ac:spMk id="3" creationId="{9B1DB3DF-0F21-464E-A5B8-AD36357BEBE9}"/>
          </ac:spMkLst>
        </pc:spChg>
        <pc:spChg chg="add del mod">
          <ac:chgData name="higinio hernandez" userId="71cd9124e25a33f1" providerId="LiveId" clId="{1DE5F0C9-9C68-4439-9758-EEB170FEC750}" dt="2022-01-25T03:00:28.706" v="410" actId="33987"/>
          <ac:spMkLst>
            <pc:docMk/>
            <pc:sldMk cId="1066378089" sldId="271"/>
            <ac:spMk id="4" creationId="{D385A634-E560-4E9C-A375-D636E6511295}"/>
          </ac:spMkLst>
        </pc:spChg>
      </pc:sldChg>
      <pc:sldChg chg="modSp new del">
        <pc:chgData name="higinio hernandez" userId="71cd9124e25a33f1" providerId="LiveId" clId="{1DE5F0C9-9C68-4439-9758-EEB170FEC750}" dt="2022-01-25T05:41:28.192" v="2122" actId="2696"/>
        <pc:sldMkLst>
          <pc:docMk/>
          <pc:sldMk cId="1096387359" sldId="272"/>
        </pc:sldMkLst>
        <pc:spChg chg="mod">
          <ac:chgData name="higinio hernandez" userId="71cd9124e25a33f1" providerId="LiveId" clId="{1DE5F0C9-9C68-4439-9758-EEB170FEC750}" dt="2022-01-25T04:39:03.401" v="1172"/>
          <ac:spMkLst>
            <pc:docMk/>
            <pc:sldMk cId="1096387359" sldId="272"/>
            <ac:spMk id="2" creationId="{B61ADCB4-D6FC-4D6B-863A-30CDF889B846}"/>
          </ac:spMkLst>
        </pc:spChg>
        <pc:spChg chg="mod">
          <ac:chgData name="higinio hernandez" userId="71cd9124e25a33f1" providerId="LiveId" clId="{1DE5F0C9-9C68-4439-9758-EEB170FEC750}" dt="2022-01-25T04:39:03.401" v="1172"/>
          <ac:spMkLst>
            <pc:docMk/>
            <pc:sldMk cId="1096387359" sldId="272"/>
            <ac:spMk id="3" creationId="{6F23E831-7E5C-4312-BA2E-66959DF943D3}"/>
          </ac:spMkLst>
        </pc:spChg>
      </pc:sldChg>
      <pc:sldChg chg="modSp new del">
        <pc:chgData name="higinio hernandez" userId="71cd9124e25a33f1" providerId="LiveId" clId="{1DE5F0C9-9C68-4439-9758-EEB170FEC750}" dt="2022-01-25T05:41:31.382" v="2123" actId="2696"/>
        <pc:sldMkLst>
          <pc:docMk/>
          <pc:sldMk cId="914319119" sldId="273"/>
        </pc:sldMkLst>
        <pc:spChg chg="mod">
          <ac:chgData name="higinio hernandez" userId="71cd9124e25a33f1" providerId="LiveId" clId="{1DE5F0C9-9C68-4439-9758-EEB170FEC750}" dt="2022-01-25T04:39:03.401" v="1172"/>
          <ac:spMkLst>
            <pc:docMk/>
            <pc:sldMk cId="914319119" sldId="273"/>
            <ac:spMk id="2" creationId="{91FE7CFB-11C3-41AC-9FC3-FA05ED889A20}"/>
          </ac:spMkLst>
        </pc:spChg>
        <pc:spChg chg="mod">
          <ac:chgData name="higinio hernandez" userId="71cd9124e25a33f1" providerId="LiveId" clId="{1DE5F0C9-9C68-4439-9758-EEB170FEC750}" dt="2022-01-25T04:39:03.401" v="1172"/>
          <ac:spMkLst>
            <pc:docMk/>
            <pc:sldMk cId="914319119" sldId="273"/>
            <ac:spMk id="3" creationId="{5BEF37A5-4ACC-4A36-9148-1FD3F318318E}"/>
          </ac:spMkLst>
        </pc:spChg>
      </pc:sldChg>
      <pc:sldChg chg="modSp new del">
        <pc:chgData name="higinio hernandez" userId="71cd9124e25a33f1" providerId="LiveId" clId="{1DE5F0C9-9C68-4439-9758-EEB170FEC750}" dt="2022-01-25T05:41:36.712" v="2124" actId="2696"/>
        <pc:sldMkLst>
          <pc:docMk/>
          <pc:sldMk cId="1672641026" sldId="274"/>
        </pc:sldMkLst>
        <pc:spChg chg="mod">
          <ac:chgData name="higinio hernandez" userId="71cd9124e25a33f1" providerId="LiveId" clId="{1DE5F0C9-9C68-4439-9758-EEB170FEC750}" dt="2022-01-25T04:39:03.401" v="1172"/>
          <ac:spMkLst>
            <pc:docMk/>
            <pc:sldMk cId="1672641026" sldId="274"/>
            <ac:spMk id="2" creationId="{CD750554-0DE7-4461-80D1-7DCBD7D9DFAA}"/>
          </ac:spMkLst>
        </pc:spChg>
        <pc:spChg chg="mod">
          <ac:chgData name="higinio hernandez" userId="71cd9124e25a33f1" providerId="LiveId" clId="{1DE5F0C9-9C68-4439-9758-EEB170FEC750}" dt="2022-01-25T04:39:03.401" v="1172"/>
          <ac:spMkLst>
            <pc:docMk/>
            <pc:sldMk cId="1672641026" sldId="274"/>
            <ac:spMk id="3" creationId="{BCF66FA6-AD45-4D0F-A643-2F5376D78514}"/>
          </ac:spMkLst>
        </pc:spChg>
      </pc:sldChg>
      <pc:sldChg chg="modSp new del">
        <pc:chgData name="higinio hernandez" userId="71cd9124e25a33f1" providerId="LiveId" clId="{1DE5F0C9-9C68-4439-9758-EEB170FEC750}" dt="2022-01-25T05:41:41.935" v="2125" actId="2696"/>
        <pc:sldMkLst>
          <pc:docMk/>
          <pc:sldMk cId="2384172273" sldId="275"/>
        </pc:sldMkLst>
        <pc:spChg chg="mod">
          <ac:chgData name="higinio hernandez" userId="71cd9124e25a33f1" providerId="LiveId" clId="{1DE5F0C9-9C68-4439-9758-EEB170FEC750}" dt="2022-01-25T04:39:03.401" v="1172"/>
          <ac:spMkLst>
            <pc:docMk/>
            <pc:sldMk cId="2384172273" sldId="275"/>
            <ac:spMk id="2" creationId="{67EC5D69-C798-4FF2-854B-CCCB68E178A0}"/>
          </ac:spMkLst>
        </pc:spChg>
        <pc:spChg chg="mod">
          <ac:chgData name="higinio hernandez" userId="71cd9124e25a33f1" providerId="LiveId" clId="{1DE5F0C9-9C68-4439-9758-EEB170FEC750}" dt="2022-01-25T04:39:03.401" v="1172"/>
          <ac:spMkLst>
            <pc:docMk/>
            <pc:sldMk cId="2384172273" sldId="275"/>
            <ac:spMk id="3" creationId="{FD9C9AC5-E536-4144-BC06-BCFD9AD17B96}"/>
          </ac:spMkLst>
        </pc:spChg>
      </pc:sldChg>
      <pc:sldChg chg="modSp new del">
        <pc:chgData name="higinio hernandez" userId="71cd9124e25a33f1" providerId="LiveId" clId="{1DE5F0C9-9C68-4439-9758-EEB170FEC750}" dt="2022-01-25T05:41:45.453" v="2126" actId="2696"/>
        <pc:sldMkLst>
          <pc:docMk/>
          <pc:sldMk cId="1759129103" sldId="276"/>
        </pc:sldMkLst>
        <pc:spChg chg="mod">
          <ac:chgData name="higinio hernandez" userId="71cd9124e25a33f1" providerId="LiveId" clId="{1DE5F0C9-9C68-4439-9758-EEB170FEC750}" dt="2022-01-25T04:39:03.401" v="1172"/>
          <ac:spMkLst>
            <pc:docMk/>
            <pc:sldMk cId="1759129103" sldId="276"/>
            <ac:spMk id="2" creationId="{79DBCDCD-62C0-446D-8AE5-4501885CD9D6}"/>
          </ac:spMkLst>
        </pc:spChg>
        <pc:spChg chg="mod">
          <ac:chgData name="higinio hernandez" userId="71cd9124e25a33f1" providerId="LiveId" clId="{1DE5F0C9-9C68-4439-9758-EEB170FEC750}" dt="2022-01-25T04:39:03.401" v="1172"/>
          <ac:spMkLst>
            <pc:docMk/>
            <pc:sldMk cId="1759129103" sldId="276"/>
            <ac:spMk id="3" creationId="{285F320D-8DA9-4634-B798-E41E7D3A4D97}"/>
          </ac:spMkLst>
        </pc:spChg>
      </pc:sldChg>
      <pc:sldChg chg="modSp new del">
        <pc:chgData name="higinio hernandez" userId="71cd9124e25a33f1" providerId="LiveId" clId="{1DE5F0C9-9C68-4439-9758-EEB170FEC750}" dt="2022-01-25T05:41:48.577" v="2127" actId="2696"/>
        <pc:sldMkLst>
          <pc:docMk/>
          <pc:sldMk cId="497395201" sldId="277"/>
        </pc:sldMkLst>
        <pc:spChg chg="mod">
          <ac:chgData name="higinio hernandez" userId="71cd9124e25a33f1" providerId="LiveId" clId="{1DE5F0C9-9C68-4439-9758-EEB170FEC750}" dt="2022-01-25T04:39:03.401" v="1172"/>
          <ac:spMkLst>
            <pc:docMk/>
            <pc:sldMk cId="497395201" sldId="277"/>
            <ac:spMk id="2" creationId="{A92B9B7A-FB7D-4FBF-A9B3-85EF00FE1CDC}"/>
          </ac:spMkLst>
        </pc:spChg>
        <pc:spChg chg="mod">
          <ac:chgData name="higinio hernandez" userId="71cd9124e25a33f1" providerId="LiveId" clId="{1DE5F0C9-9C68-4439-9758-EEB170FEC750}" dt="2022-01-25T04:39:03.401" v="1172"/>
          <ac:spMkLst>
            <pc:docMk/>
            <pc:sldMk cId="497395201" sldId="277"/>
            <ac:spMk id="3" creationId="{63724EFF-BF38-4C62-BDD0-FF53EED63831}"/>
          </ac:spMkLst>
        </pc:spChg>
      </pc:sldChg>
      <pc:sldChg chg="modSp new del">
        <pc:chgData name="higinio hernandez" userId="71cd9124e25a33f1" providerId="LiveId" clId="{1DE5F0C9-9C68-4439-9758-EEB170FEC750}" dt="2022-01-25T05:41:54.171" v="2128" actId="2696"/>
        <pc:sldMkLst>
          <pc:docMk/>
          <pc:sldMk cId="3671330954" sldId="278"/>
        </pc:sldMkLst>
        <pc:spChg chg="mod">
          <ac:chgData name="higinio hernandez" userId="71cd9124e25a33f1" providerId="LiveId" clId="{1DE5F0C9-9C68-4439-9758-EEB170FEC750}" dt="2022-01-25T04:39:03.401" v="1172"/>
          <ac:spMkLst>
            <pc:docMk/>
            <pc:sldMk cId="3671330954" sldId="278"/>
            <ac:spMk id="2" creationId="{EE816528-A450-495A-86EF-D3C1596E5D10}"/>
          </ac:spMkLst>
        </pc:spChg>
        <pc:spChg chg="mod">
          <ac:chgData name="higinio hernandez" userId="71cd9124e25a33f1" providerId="LiveId" clId="{1DE5F0C9-9C68-4439-9758-EEB170FEC750}" dt="2022-01-25T04:39:03.401" v="1172"/>
          <ac:spMkLst>
            <pc:docMk/>
            <pc:sldMk cId="3671330954" sldId="278"/>
            <ac:spMk id="3" creationId="{0C4C2EE8-9B69-4A70-872E-C31FA5E705E7}"/>
          </ac:spMkLst>
        </pc:spChg>
      </pc:sldChg>
      <pc:sldChg chg="modSp new del">
        <pc:chgData name="higinio hernandez" userId="71cd9124e25a33f1" providerId="LiveId" clId="{1DE5F0C9-9C68-4439-9758-EEB170FEC750}" dt="2022-01-25T05:41:57.595" v="2129" actId="2696"/>
        <pc:sldMkLst>
          <pc:docMk/>
          <pc:sldMk cId="4277307396" sldId="279"/>
        </pc:sldMkLst>
        <pc:spChg chg="mod">
          <ac:chgData name="higinio hernandez" userId="71cd9124e25a33f1" providerId="LiveId" clId="{1DE5F0C9-9C68-4439-9758-EEB170FEC750}" dt="2022-01-25T04:39:03.401" v="1172"/>
          <ac:spMkLst>
            <pc:docMk/>
            <pc:sldMk cId="4277307396" sldId="279"/>
            <ac:spMk id="2" creationId="{541811F4-EA60-4079-8146-AB03FFD29E46}"/>
          </ac:spMkLst>
        </pc:spChg>
        <pc:spChg chg="mod">
          <ac:chgData name="higinio hernandez" userId="71cd9124e25a33f1" providerId="LiveId" clId="{1DE5F0C9-9C68-4439-9758-EEB170FEC750}" dt="2022-01-25T04:39:03.401" v="1172"/>
          <ac:spMkLst>
            <pc:docMk/>
            <pc:sldMk cId="4277307396" sldId="279"/>
            <ac:spMk id="3" creationId="{1DEEEBDC-F9A9-488C-AC0E-EB12C07CE204}"/>
          </ac:spMkLst>
        </pc:spChg>
      </pc:sldChg>
      <pc:sldChg chg="addSp delSp modSp new mod setBg setClrOvrMap">
        <pc:chgData name="higinio hernandez" userId="71cd9124e25a33f1" providerId="LiveId" clId="{1DE5F0C9-9C68-4439-9758-EEB170FEC750}" dt="2022-01-25T05:46:44.791" v="2194" actId="1076"/>
        <pc:sldMkLst>
          <pc:docMk/>
          <pc:sldMk cId="3139069762" sldId="280"/>
        </pc:sldMkLst>
        <pc:spChg chg="mod">
          <ac:chgData name="higinio hernandez" userId="71cd9124e25a33f1" providerId="LiveId" clId="{1DE5F0C9-9C68-4439-9758-EEB170FEC750}" dt="2022-01-25T05:42:54.027" v="2145" actId="26606"/>
          <ac:spMkLst>
            <pc:docMk/>
            <pc:sldMk cId="3139069762" sldId="280"/>
            <ac:spMk id="2" creationId="{357E0E25-D94C-48D6-BC1D-9CB0450588BD}"/>
          </ac:spMkLst>
        </pc:spChg>
        <pc:spChg chg="del mod">
          <ac:chgData name="higinio hernandez" userId="71cd9124e25a33f1" providerId="LiveId" clId="{1DE5F0C9-9C68-4439-9758-EEB170FEC750}" dt="2022-01-25T05:42:54.027" v="2145" actId="26606"/>
          <ac:spMkLst>
            <pc:docMk/>
            <pc:sldMk cId="3139069762" sldId="280"/>
            <ac:spMk id="3" creationId="{7CFDAC36-EE13-46AE-8F35-B9C3BF737D46}"/>
          </ac:spMkLst>
        </pc:spChg>
        <pc:spChg chg="add mod">
          <ac:chgData name="higinio hernandez" userId="71cd9124e25a33f1" providerId="LiveId" clId="{1DE5F0C9-9C68-4439-9758-EEB170FEC750}" dt="2022-01-25T05:44:37.203" v="2169" actId="113"/>
          <ac:spMkLst>
            <pc:docMk/>
            <pc:sldMk cId="3139069762" sldId="280"/>
            <ac:spMk id="4" creationId="{1D905340-0291-4CFE-97F2-16CF75381873}"/>
          </ac:spMkLst>
        </pc:spChg>
        <pc:spChg chg="add mod">
          <ac:chgData name="higinio hernandez" userId="71cd9124e25a33f1" providerId="LiveId" clId="{1DE5F0C9-9C68-4439-9758-EEB170FEC750}" dt="2022-01-25T05:46:30.155" v="2192" actId="1076"/>
          <ac:spMkLst>
            <pc:docMk/>
            <pc:sldMk cId="3139069762" sldId="280"/>
            <ac:spMk id="6" creationId="{201C3828-AECE-45F7-A6DB-F442CE821B1E}"/>
          </ac:spMkLst>
        </pc:spChg>
        <pc:spChg chg="add mod">
          <ac:chgData name="higinio hernandez" userId="71cd9124e25a33f1" providerId="LiveId" clId="{1DE5F0C9-9C68-4439-9758-EEB170FEC750}" dt="2022-01-25T05:46:44.791" v="2194" actId="1076"/>
          <ac:spMkLst>
            <pc:docMk/>
            <pc:sldMk cId="3139069762" sldId="280"/>
            <ac:spMk id="7" creationId="{822EF510-E19B-462B-AD87-598AEDB81999}"/>
          </ac:spMkLst>
        </pc:spChg>
        <pc:spChg chg="add">
          <ac:chgData name="higinio hernandez" userId="71cd9124e25a33f1" providerId="LiveId" clId="{1DE5F0C9-9C68-4439-9758-EEB170FEC750}" dt="2022-01-25T05:42:54.027" v="2145" actId="26606"/>
          <ac:spMkLst>
            <pc:docMk/>
            <pc:sldMk cId="3139069762" sldId="280"/>
            <ac:spMk id="9" creationId="{E49CC64F-7275-4E33-961B-0C5CDC439875}"/>
          </ac:spMkLst>
        </pc:spChg>
        <pc:picChg chg="add">
          <ac:chgData name="higinio hernandez" userId="71cd9124e25a33f1" providerId="LiveId" clId="{1DE5F0C9-9C68-4439-9758-EEB170FEC750}" dt="2022-01-25T05:42:54.027" v="2145" actId="26606"/>
          <ac:picMkLst>
            <pc:docMk/>
            <pc:sldMk cId="3139069762" sldId="280"/>
            <ac:picMk id="5" creationId="{D7874312-5F61-49CE-A344-2E9C997D4B3C}"/>
          </ac:picMkLst>
        </pc:picChg>
      </pc:sldChg>
      <pc:sldChg chg="addSp delSp modSp new mod setBg">
        <pc:chgData name="higinio hernandez" userId="71cd9124e25a33f1" providerId="LiveId" clId="{1DE5F0C9-9C68-4439-9758-EEB170FEC750}" dt="2022-01-25T05:53:50.903" v="2239" actId="9405"/>
        <pc:sldMkLst>
          <pc:docMk/>
          <pc:sldMk cId="256045106" sldId="281"/>
        </pc:sldMkLst>
        <pc:spChg chg="mod">
          <ac:chgData name="higinio hernandez" userId="71cd9124e25a33f1" providerId="LiveId" clId="{1DE5F0C9-9C68-4439-9758-EEB170FEC750}" dt="2022-01-25T05:48:25.940" v="2224" actId="1076"/>
          <ac:spMkLst>
            <pc:docMk/>
            <pc:sldMk cId="256045106" sldId="281"/>
            <ac:spMk id="2" creationId="{8898DA3D-DC60-4629-8C93-0CFC7483A0A1}"/>
          </ac:spMkLst>
        </pc:spChg>
        <pc:spChg chg="del mod">
          <ac:chgData name="higinio hernandez" userId="71cd9124e25a33f1" providerId="LiveId" clId="{1DE5F0C9-9C68-4439-9758-EEB170FEC750}" dt="2022-01-25T05:47:21.476" v="2195" actId="26606"/>
          <ac:spMkLst>
            <pc:docMk/>
            <pc:sldMk cId="256045106" sldId="281"/>
            <ac:spMk id="3" creationId="{901A7945-D57F-40DF-9D39-46E4F31FD261}"/>
          </ac:spMkLst>
        </pc:spChg>
        <pc:spChg chg="add">
          <ac:chgData name="higinio hernandez" userId="71cd9124e25a33f1" providerId="LiveId" clId="{1DE5F0C9-9C68-4439-9758-EEB170FEC750}" dt="2022-01-25T05:47:21.476" v="2195" actId="26606"/>
          <ac:spMkLst>
            <pc:docMk/>
            <pc:sldMk cId="256045106" sldId="281"/>
            <ac:spMk id="8" creationId="{A8DB9CD9-59B1-4D73-BC4C-98796A48EF9B}"/>
          </ac:spMkLst>
        </pc:spChg>
        <pc:spChg chg="add">
          <ac:chgData name="higinio hernandez" userId="71cd9124e25a33f1" providerId="LiveId" clId="{1DE5F0C9-9C68-4439-9758-EEB170FEC750}" dt="2022-01-25T05:47:21.476" v="2195" actId="26606"/>
          <ac:spMkLst>
            <pc:docMk/>
            <pc:sldMk cId="256045106" sldId="281"/>
            <ac:spMk id="10" creationId="{8874A6A9-41FF-4E33-AFA8-F9F81436A59E}"/>
          </ac:spMkLst>
        </pc:spChg>
        <pc:grpChg chg="add">
          <ac:chgData name="higinio hernandez" userId="71cd9124e25a33f1" providerId="LiveId" clId="{1DE5F0C9-9C68-4439-9758-EEB170FEC750}" dt="2022-01-25T05:47:21.476" v="2195" actId="26606"/>
          <ac:grpSpMkLst>
            <pc:docMk/>
            <pc:sldMk cId="256045106" sldId="281"/>
            <ac:grpSpMk id="12" creationId="{721D730E-1F97-4071-B143-B05E6D2599BC}"/>
          </ac:grpSpMkLst>
        </pc:grpChg>
        <pc:picChg chg="add mod">
          <ac:chgData name="higinio hernandez" userId="71cd9124e25a33f1" providerId="LiveId" clId="{1DE5F0C9-9C68-4439-9758-EEB170FEC750}" dt="2022-01-25T05:52:36.905" v="2231" actId="14100"/>
          <ac:picMkLst>
            <pc:docMk/>
            <pc:sldMk cId="256045106" sldId="281"/>
            <ac:picMk id="5" creationId="{C04877B7-F641-4668-949E-F5787C3D520C}"/>
          </ac:picMkLst>
        </pc:picChg>
        <pc:inkChg chg="add">
          <ac:chgData name="higinio hernandez" userId="71cd9124e25a33f1" providerId="LiveId" clId="{1DE5F0C9-9C68-4439-9758-EEB170FEC750}" dt="2022-01-25T05:53:15.443" v="2232" actId="9405"/>
          <ac:inkMkLst>
            <pc:docMk/>
            <pc:sldMk cId="256045106" sldId="281"/>
            <ac:inkMk id="6" creationId="{F9547638-A99E-4745-A84B-D40EC83F0A99}"/>
          </ac:inkMkLst>
        </pc:inkChg>
        <pc:inkChg chg="add">
          <ac:chgData name="higinio hernandez" userId="71cd9124e25a33f1" providerId="LiveId" clId="{1DE5F0C9-9C68-4439-9758-EEB170FEC750}" dt="2022-01-25T05:53:23.877" v="2233" actId="9405"/>
          <ac:inkMkLst>
            <pc:docMk/>
            <pc:sldMk cId="256045106" sldId="281"/>
            <ac:inkMk id="7" creationId="{99390D63-B429-4EAB-91D7-97F643BBE529}"/>
          </ac:inkMkLst>
        </pc:inkChg>
        <pc:inkChg chg="add">
          <ac:chgData name="higinio hernandez" userId="71cd9124e25a33f1" providerId="LiveId" clId="{1DE5F0C9-9C68-4439-9758-EEB170FEC750}" dt="2022-01-25T05:53:28.904" v="2234" actId="9405"/>
          <ac:inkMkLst>
            <pc:docMk/>
            <pc:sldMk cId="256045106" sldId="281"/>
            <ac:inkMk id="9" creationId="{4E40314B-3C1E-46D3-A9AA-B03E69BBA741}"/>
          </ac:inkMkLst>
        </pc:inkChg>
        <pc:inkChg chg="add">
          <ac:chgData name="higinio hernandez" userId="71cd9124e25a33f1" providerId="LiveId" clId="{1DE5F0C9-9C68-4439-9758-EEB170FEC750}" dt="2022-01-25T05:53:38.816" v="2235" actId="9405"/>
          <ac:inkMkLst>
            <pc:docMk/>
            <pc:sldMk cId="256045106" sldId="281"/>
            <ac:inkMk id="11" creationId="{BD24C256-641D-41C3-A47A-85621C6275E8}"/>
          </ac:inkMkLst>
        </pc:inkChg>
        <pc:inkChg chg="add">
          <ac:chgData name="higinio hernandez" userId="71cd9124e25a33f1" providerId="LiveId" clId="{1DE5F0C9-9C68-4439-9758-EEB170FEC750}" dt="2022-01-25T05:53:42.060" v="2236" actId="9405"/>
          <ac:inkMkLst>
            <pc:docMk/>
            <pc:sldMk cId="256045106" sldId="281"/>
            <ac:inkMk id="20" creationId="{5A4F7136-8B8A-436A-8240-9DC0E7174577}"/>
          </ac:inkMkLst>
        </pc:inkChg>
        <pc:inkChg chg="add">
          <ac:chgData name="higinio hernandez" userId="71cd9124e25a33f1" providerId="LiveId" clId="{1DE5F0C9-9C68-4439-9758-EEB170FEC750}" dt="2022-01-25T05:53:44.140" v="2237" actId="9405"/>
          <ac:inkMkLst>
            <pc:docMk/>
            <pc:sldMk cId="256045106" sldId="281"/>
            <ac:inkMk id="21" creationId="{9EFB1C25-A0EC-4378-81C2-F05214B6B4C8}"/>
          </ac:inkMkLst>
        </pc:inkChg>
        <pc:inkChg chg="add">
          <ac:chgData name="higinio hernandez" userId="71cd9124e25a33f1" providerId="LiveId" clId="{1DE5F0C9-9C68-4439-9758-EEB170FEC750}" dt="2022-01-25T05:53:46.483" v="2238" actId="9405"/>
          <ac:inkMkLst>
            <pc:docMk/>
            <pc:sldMk cId="256045106" sldId="281"/>
            <ac:inkMk id="22" creationId="{CF4FE452-A37C-4695-88B8-AF4717DA8F78}"/>
          </ac:inkMkLst>
        </pc:inkChg>
        <pc:inkChg chg="add">
          <ac:chgData name="higinio hernandez" userId="71cd9124e25a33f1" providerId="LiveId" clId="{1DE5F0C9-9C68-4439-9758-EEB170FEC750}" dt="2022-01-25T05:53:50.903" v="2239" actId="9405"/>
          <ac:inkMkLst>
            <pc:docMk/>
            <pc:sldMk cId="256045106" sldId="281"/>
            <ac:inkMk id="23" creationId="{3C296949-0817-4425-96CF-73B75E16D113}"/>
          </ac:inkMkLst>
        </pc:inkChg>
      </pc:sldChg>
      <pc:sldChg chg="addSp delSp modSp new mod setBg">
        <pc:chgData name="higinio hernandez" userId="71cd9124e25a33f1" providerId="LiveId" clId="{1DE5F0C9-9C68-4439-9758-EEB170FEC750}" dt="2022-01-25T05:56:55.137" v="2290" actId="9405"/>
        <pc:sldMkLst>
          <pc:docMk/>
          <pc:sldMk cId="2188249420" sldId="282"/>
        </pc:sldMkLst>
        <pc:spChg chg="mod">
          <ac:chgData name="higinio hernandez" userId="71cd9124e25a33f1" providerId="LiveId" clId="{1DE5F0C9-9C68-4439-9758-EEB170FEC750}" dt="2022-01-25T05:55:53.128" v="2283" actId="207"/>
          <ac:spMkLst>
            <pc:docMk/>
            <pc:sldMk cId="2188249420" sldId="282"/>
            <ac:spMk id="2" creationId="{28004082-75E4-451F-9450-3F91A039EDEB}"/>
          </ac:spMkLst>
        </pc:spChg>
        <pc:spChg chg="del mod">
          <ac:chgData name="higinio hernandez" userId="71cd9124e25a33f1" providerId="LiveId" clId="{1DE5F0C9-9C68-4439-9758-EEB170FEC750}" dt="2022-01-25T05:54:28.738" v="2244" actId="478"/>
          <ac:spMkLst>
            <pc:docMk/>
            <pc:sldMk cId="2188249420" sldId="282"/>
            <ac:spMk id="3" creationId="{58EC2B77-C5CD-4390-99D8-462FDB3310F3}"/>
          </ac:spMkLst>
        </pc:spChg>
        <pc:spChg chg="add">
          <ac:chgData name="higinio hernandez" userId="71cd9124e25a33f1" providerId="LiveId" clId="{1DE5F0C9-9C68-4439-9758-EEB170FEC750}" dt="2022-01-25T05:54:14.771" v="2240" actId="26606"/>
          <ac:spMkLst>
            <pc:docMk/>
            <pc:sldMk cId="2188249420" sldId="282"/>
            <ac:spMk id="8" creationId="{907EF6B7-1338-4443-8C46-6A318D952DFD}"/>
          </ac:spMkLst>
        </pc:spChg>
        <pc:spChg chg="add">
          <ac:chgData name="higinio hernandez" userId="71cd9124e25a33f1" providerId="LiveId" clId="{1DE5F0C9-9C68-4439-9758-EEB170FEC750}" dt="2022-01-25T05:54:14.771" v="2240" actId="26606"/>
          <ac:spMkLst>
            <pc:docMk/>
            <pc:sldMk cId="2188249420" sldId="282"/>
            <ac:spMk id="10" creationId="{DAAE4CDD-124C-4DCF-9584-B6033B545DD5}"/>
          </ac:spMkLst>
        </pc:spChg>
        <pc:spChg chg="add">
          <ac:chgData name="higinio hernandez" userId="71cd9124e25a33f1" providerId="LiveId" clId="{1DE5F0C9-9C68-4439-9758-EEB170FEC750}" dt="2022-01-25T05:54:14.771" v="2240" actId="26606"/>
          <ac:spMkLst>
            <pc:docMk/>
            <pc:sldMk cId="2188249420" sldId="282"/>
            <ac:spMk id="12" creationId="{081E4A58-353D-44AE-B2FC-2A74E2E400F7}"/>
          </ac:spMkLst>
        </pc:spChg>
        <pc:picChg chg="add mod">
          <ac:chgData name="higinio hernandez" userId="71cd9124e25a33f1" providerId="LiveId" clId="{1DE5F0C9-9C68-4439-9758-EEB170FEC750}" dt="2022-01-25T05:55:00.018" v="2252" actId="14100"/>
          <ac:picMkLst>
            <pc:docMk/>
            <pc:sldMk cId="2188249420" sldId="282"/>
            <ac:picMk id="11" creationId="{AC44B20E-5201-4909-BF72-66A645E8939F}"/>
          </ac:picMkLst>
        </pc:picChg>
        <pc:inkChg chg="add">
          <ac:chgData name="higinio hernandez" userId="71cd9124e25a33f1" providerId="LiveId" clId="{1DE5F0C9-9C68-4439-9758-EEB170FEC750}" dt="2022-01-25T05:54:18.328" v="2241" actId="9405"/>
          <ac:inkMkLst>
            <pc:docMk/>
            <pc:sldMk cId="2188249420" sldId="282"/>
            <ac:inkMk id="4" creationId="{1BE05D7C-995E-4B24-B71F-88EE3A4C13EE}"/>
          </ac:inkMkLst>
        </pc:inkChg>
        <pc:inkChg chg="add">
          <ac:chgData name="higinio hernandez" userId="71cd9124e25a33f1" providerId="LiveId" clId="{1DE5F0C9-9C68-4439-9758-EEB170FEC750}" dt="2022-01-25T05:54:20.062" v="2242" actId="9405"/>
          <ac:inkMkLst>
            <pc:docMk/>
            <pc:sldMk cId="2188249420" sldId="282"/>
            <ac:inkMk id="5" creationId="{1BDBB6F2-A563-4E1C-B8D8-D29802827EBA}"/>
          </ac:inkMkLst>
        </pc:inkChg>
        <pc:inkChg chg="add">
          <ac:chgData name="higinio hernandez" userId="71cd9124e25a33f1" providerId="LiveId" clId="{1DE5F0C9-9C68-4439-9758-EEB170FEC750}" dt="2022-01-25T05:56:25.888" v="2284" actId="9405"/>
          <ac:inkMkLst>
            <pc:docMk/>
            <pc:sldMk cId="2188249420" sldId="282"/>
            <ac:inkMk id="13" creationId="{A0C8F425-BF7F-44E0-980F-7BA390E25D29}"/>
          </ac:inkMkLst>
        </pc:inkChg>
        <pc:inkChg chg="add">
          <ac:chgData name="higinio hernandez" userId="71cd9124e25a33f1" providerId="LiveId" clId="{1DE5F0C9-9C68-4439-9758-EEB170FEC750}" dt="2022-01-25T05:56:31.443" v="2285" actId="9405"/>
          <ac:inkMkLst>
            <pc:docMk/>
            <pc:sldMk cId="2188249420" sldId="282"/>
            <ac:inkMk id="14" creationId="{800F68D9-08A7-4885-9BEE-1AD8EF53E2D9}"/>
          </ac:inkMkLst>
        </pc:inkChg>
        <pc:inkChg chg="add">
          <ac:chgData name="higinio hernandez" userId="71cd9124e25a33f1" providerId="LiveId" clId="{1DE5F0C9-9C68-4439-9758-EEB170FEC750}" dt="2022-01-25T05:56:36.245" v="2286" actId="9405"/>
          <ac:inkMkLst>
            <pc:docMk/>
            <pc:sldMk cId="2188249420" sldId="282"/>
            <ac:inkMk id="15" creationId="{80C7EF94-F93A-4035-9B0B-A20F9C7D6049}"/>
          </ac:inkMkLst>
        </pc:inkChg>
        <pc:inkChg chg="add">
          <ac:chgData name="higinio hernandez" userId="71cd9124e25a33f1" providerId="LiveId" clId="{1DE5F0C9-9C68-4439-9758-EEB170FEC750}" dt="2022-01-25T05:56:39.569" v="2287" actId="9405"/>
          <ac:inkMkLst>
            <pc:docMk/>
            <pc:sldMk cId="2188249420" sldId="282"/>
            <ac:inkMk id="16" creationId="{43EE5CAE-79E9-4321-A7BF-41ECD0F682EB}"/>
          </ac:inkMkLst>
        </pc:inkChg>
        <pc:inkChg chg="add">
          <ac:chgData name="higinio hernandez" userId="71cd9124e25a33f1" providerId="LiveId" clId="{1DE5F0C9-9C68-4439-9758-EEB170FEC750}" dt="2022-01-25T05:56:46.211" v="2288" actId="9405"/>
          <ac:inkMkLst>
            <pc:docMk/>
            <pc:sldMk cId="2188249420" sldId="282"/>
            <ac:inkMk id="17" creationId="{2920FCEA-2DD1-45A5-96CE-9A122CA79671}"/>
          </ac:inkMkLst>
        </pc:inkChg>
        <pc:inkChg chg="add">
          <ac:chgData name="higinio hernandez" userId="71cd9124e25a33f1" providerId="LiveId" clId="{1DE5F0C9-9C68-4439-9758-EEB170FEC750}" dt="2022-01-25T05:56:52.964" v="2289" actId="9405"/>
          <ac:inkMkLst>
            <pc:docMk/>
            <pc:sldMk cId="2188249420" sldId="282"/>
            <ac:inkMk id="18" creationId="{9983B45B-B533-40E1-A277-70C448591871}"/>
          </ac:inkMkLst>
        </pc:inkChg>
        <pc:inkChg chg="add">
          <ac:chgData name="higinio hernandez" userId="71cd9124e25a33f1" providerId="LiveId" clId="{1DE5F0C9-9C68-4439-9758-EEB170FEC750}" dt="2022-01-25T05:56:55.137" v="2290" actId="9405"/>
          <ac:inkMkLst>
            <pc:docMk/>
            <pc:sldMk cId="2188249420" sldId="282"/>
            <ac:inkMk id="19" creationId="{70D832FE-7C78-439D-975F-13B72C934DDF}"/>
          </ac:inkMkLst>
        </pc:inkChg>
      </pc:sldChg>
      <pc:sldChg chg="addSp delSp modSp new mod setBg">
        <pc:chgData name="higinio hernandez" userId="71cd9124e25a33f1" providerId="LiveId" clId="{1DE5F0C9-9C68-4439-9758-EEB170FEC750}" dt="2022-01-25T06:29:22.813" v="2446" actId="9405"/>
        <pc:sldMkLst>
          <pc:docMk/>
          <pc:sldMk cId="3523509349" sldId="283"/>
        </pc:sldMkLst>
        <pc:spChg chg="mod">
          <ac:chgData name="higinio hernandez" userId="71cd9124e25a33f1" providerId="LiveId" clId="{1DE5F0C9-9C68-4439-9758-EEB170FEC750}" dt="2022-01-25T06:22:48.171" v="2343" actId="115"/>
          <ac:spMkLst>
            <pc:docMk/>
            <pc:sldMk cId="3523509349" sldId="283"/>
            <ac:spMk id="2" creationId="{7D4AF533-7FF7-4E60-B249-00DB38EA6948}"/>
          </ac:spMkLst>
        </pc:spChg>
        <pc:spChg chg="del mod">
          <ac:chgData name="higinio hernandez" userId="71cd9124e25a33f1" providerId="LiveId" clId="{1DE5F0C9-9C68-4439-9758-EEB170FEC750}" dt="2022-01-25T06:02:17.991" v="2291" actId="26606"/>
          <ac:spMkLst>
            <pc:docMk/>
            <pc:sldMk cId="3523509349" sldId="283"/>
            <ac:spMk id="3" creationId="{77ABD009-A67C-45C0-A351-1510A8FFD090}"/>
          </ac:spMkLst>
        </pc:spChg>
        <pc:spChg chg="add">
          <ac:chgData name="higinio hernandez" userId="71cd9124e25a33f1" providerId="LiveId" clId="{1DE5F0C9-9C68-4439-9758-EEB170FEC750}" dt="2022-01-25T06:02:17.991" v="2291" actId="26606"/>
          <ac:spMkLst>
            <pc:docMk/>
            <pc:sldMk cId="3523509349" sldId="283"/>
            <ac:spMk id="8" creationId="{4E1BEB12-92AF-4445-98AD-4C7756E7C93B}"/>
          </ac:spMkLst>
        </pc:spChg>
        <pc:spChg chg="add">
          <ac:chgData name="higinio hernandez" userId="71cd9124e25a33f1" providerId="LiveId" clId="{1DE5F0C9-9C68-4439-9758-EEB170FEC750}" dt="2022-01-25T06:02:17.991" v="2291" actId="26606"/>
          <ac:spMkLst>
            <pc:docMk/>
            <pc:sldMk cId="3523509349" sldId="283"/>
            <ac:spMk id="10" creationId="{D0522C2C-7B5C-48A7-A969-03941E5D2E76}"/>
          </ac:spMkLst>
        </pc:spChg>
        <pc:spChg chg="add">
          <ac:chgData name="higinio hernandez" userId="71cd9124e25a33f1" providerId="LiveId" clId="{1DE5F0C9-9C68-4439-9758-EEB170FEC750}" dt="2022-01-25T06:02:17.991" v="2291" actId="26606"/>
          <ac:spMkLst>
            <pc:docMk/>
            <pc:sldMk cId="3523509349" sldId="283"/>
            <ac:spMk id="12" creationId="{9C682A1A-5B2D-4111-BBD6-620165633E5B}"/>
          </ac:spMkLst>
        </pc:spChg>
        <pc:spChg chg="add">
          <ac:chgData name="higinio hernandez" userId="71cd9124e25a33f1" providerId="LiveId" clId="{1DE5F0C9-9C68-4439-9758-EEB170FEC750}" dt="2022-01-25T06:02:17.991" v="2291" actId="26606"/>
          <ac:spMkLst>
            <pc:docMk/>
            <pc:sldMk cId="3523509349" sldId="283"/>
            <ac:spMk id="14" creationId="{D6EE29F2-D77F-4BD0-A20B-334D316A1C9D}"/>
          </ac:spMkLst>
        </pc:spChg>
        <pc:spChg chg="add">
          <ac:chgData name="higinio hernandez" userId="71cd9124e25a33f1" providerId="LiveId" clId="{1DE5F0C9-9C68-4439-9758-EEB170FEC750}" dt="2022-01-25T06:02:17.991" v="2291" actId="26606"/>
          <ac:spMkLst>
            <pc:docMk/>
            <pc:sldMk cId="3523509349" sldId="283"/>
            <ac:spMk id="16" creationId="{22D09ED2-868F-42C6-866E-F92E0CEF314F}"/>
          </ac:spMkLst>
        </pc:spChg>
        <pc:spChg chg="add mod">
          <ac:chgData name="higinio hernandez" userId="71cd9124e25a33f1" providerId="LiveId" clId="{1DE5F0C9-9C68-4439-9758-EEB170FEC750}" dt="2022-01-25T06:29:02.343" v="2445" actId="20577"/>
          <ac:spMkLst>
            <pc:docMk/>
            <pc:sldMk cId="3523509349" sldId="283"/>
            <ac:spMk id="24" creationId="{FF4B7B8F-317C-479F-A84C-67AEA16F91DA}"/>
          </ac:spMkLst>
        </pc:spChg>
        <pc:grpChg chg="mod">
          <ac:chgData name="higinio hernandez" userId="71cd9124e25a33f1" providerId="LiveId" clId="{1DE5F0C9-9C68-4439-9758-EEB170FEC750}" dt="2022-01-25T06:23:37.094" v="2350"/>
          <ac:grpSpMkLst>
            <pc:docMk/>
            <pc:sldMk cId="3523509349" sldId="283"/>
            <ac:grpSpMk id="15" creationId="{29D5450D-9F94-4D06-9093-E714773073A7}"/>
          </ac:grpSpMkLst>
        </pc:grpChg>
        <pc:picChg chg="add mod">
          <ac:chgData name="higinio hernandez" userId="71cd9124e25a33f1" providerId="LiveId" clId="{1DE5F0C9-9C68-4439-9758-EEB170FEC750}" dt="2022-01-25T06:22:41.083" v="2341" actId="1076"/>
          <ac:picMkLst>
            <pc:docMk/>
            <pc:sldMk cId="3523509349" sldId="283"/>
            <ac:picMk id="5" creationId="{C9C9A994-AAD7-4600-A988-2E091BF6A297}"/>
          </ac:picMkLst>
        </pc:picChg>
        <pc:inkChg chg="add del">
          <ac:chgData name="higinio hernandez" userId="71cd9124e25a33f1" providerId="LiveId" clId="{1DE5F0C9-9C68-4439-9758-EEB170FEC750}" dt="2022-01-25T06:23:21.656" v="2346"/>
          <ac:inkMkLst>
            <pc:docMk/>
            <pc:sldMk cId="3523509349" sldId="283"/>
            <ac:inkMk id="6" creationId="{8E2EB5A0-3BEF-4D02-ADEB-5971C3FA7EB4}"/>
          </ac:inkMkLst>
        </pc:inkChg>
        <pc:inkChg chg="add">
          <ac:chgData name="higinio hernandez" userId="71cd9124e25a33f1" providerId="LiveId" clId="{1DE5F0C9-9C68-4439-9758-EEB170FEC750}" dt="2022-01-25T06:23:16.395" v="2345" actId="9405"/>
          <ac:inkMkLst>
            <pc:docMk/>
            <pc:sldMk cId="3523509349" sldId="283"/>
            <ac:inkMk id="7" creationId="{85F40DC7-2D23-476E-8934-A403E18A4E39}"/>
          </ac:inkMkLst>
        </pc:inkChg>
        <pc:inkChg chg="add">
          <ac:chgData name="higinio hernandez" userId="71cd9124e25a33f1" providerId="LiveId" clId="{1DE5F0C9-9C68-4439-9758-EEB170FEC750}" dt="2022-01-25T06:23:29.304" v="2347" actId="9405"/>
          <ac:inkMkLst>
            <pc:docMk/>
            <pc:sldMk cId="3523509349" sldId="283"/>
            <ac:inkMk id="9" creationId="{DEB5CB60-DE14-48C1-8411-1AB66A034A93}"/>
          </ac:inkMkLst>
        </pc:inkChg>
        <pc:inkChg chg="add mod">
          <ac:chgData name="higinio hernandez" userId="71cd9124e25a33f1" providerId="LiveId" clId="{1DE5F0C9-9C68-4439-9758-EEB170FEC750}" dt="2022-01-25T06:23:37.094" v="2350"/>
          <ac:inkMkLst>
            <pc:docMk/>
            <pc:sldMk cId="3523509349" sldId="283"/>
            <ac:inkMk id="11" creationId="{75968130-847A-49A6-9DA5-B4C13EDD7BE2}"/>
          </ac:inkMkLst>
        </pc:inkChg>
        <pc:inkChg chg="add mod">
          <ac:chgData name="higinio hernandez" userId="71cd9124e25a33f1" providerId="LiveId" clId="{1DE5F0C9-9C68-4439-9758-EEB170FEC750}" dt="2022-01-25T06:23:37.094" v="2350"/>
          <ac:inkMkLst>
            <pc:docMk/>
            <pc:sldMk cId="3523509349" sldId="283"/>
            <ac:inkMk id="13" creationId="{B294B599-F28D-44A1-A97A-4873F1743FA3}"/>
          </ac:inkMkLst>
        </pc:inkChg>
        <pc:inkChg chg="add">
          <ac:chgData name="higinio hernandez" userId="71cd9124e25a33f1" providerId="LiveId" clId="{1DE5F0C9-9C68-4439-9758-EEB170FEC750}" dt="2022-01-25T06:23:38.513" v="2351" actId="9405"/>
          <ac:inkMkLst>
            <pc:docMk/>
            <pc:sldMk cId="3523509349" sldId="283"/>
            <ac:inkMk id="17" creationId="{4AFC140D-819A-4DED-98E6-0DB79F2ECB3F}"/>
          </ac:inkMkLst>
        </pc:inkChg>
        <pc:inkChg chg="add">
          <ac:chgData name="higinio hernandez" userId="71cd9124e25a33f1" providerId="LiveId" clId="{1DE5F0C9-9C68-4439-9758-EEB170FEC750}" dt="2022-01-25T06:23:44.007" v="2352" actId="9405"/>
          <ac:inkMkLst>
            <pc:docMk/>
            <pc:sldMk cId="3523509349" sldId="283"/>
            <ac:inkMk id="18" creationId="{7EEE75CB-F9A6-4E69-AF6C-3316874F0AA5}"/>
          </ac:inkMkLst>
        </pc:inkChg>
        <pc:inkChg chg="add del">
          <ac:chgData name="higinio hernandez" userId="71cd9124e25a33f1" providerId="LiveId" clId="{1DE5F0C9-9C68-4439-9758-EEB170FEC750}" dt="2022-01-25T06:23:49.683" v="2354"/>
          <ac:inkMkLst>
            <pc:docMk/>
            <pc:sldMk cId="3523509349" sldId="283"/>
            <ac:inkMk id="19" creationId="{E4AF057B-BA1C-4169-8F63-03F968BB51AB}"/>
          </ac:inkMkLst>
        </pc:inkChg>
        <pc:inkChg chg="add">
          <ac:chgData name="higinio hernandez" userId="71cd9124e25a33f1" providerId="LiveId" clId="{1DE5F0C9-9C68-4439-9758-EEB170FEC750}" dt="2022-01-25T06:23:53.550" v="2355" actId="9405"/>
          <ac:inkMkLst>
            <pc:docMk/>
            <pc:sldMk cId="3523509349" sldId="283"/>
            <ac:inkMk id="20" creationId="{1D3EC5C5-DA30-49C0-B8B3-24B896926F19}"/>
          </ac:inkMkLst>
        </pc:inkChg>
        <pc:inkChg chg="add">
          <ac:chgData name="higinio hernandez" userId="71cd9124e25a33f1" providerId="LiveId" clId="{1DE5F0C9-9C68-4439-9758-EEB170FEC750}" dt="2022-01-25T06:23:57.274" v="2356" actId="9405"/>
          <ac:inkMkLst>
            <pc:docMk/>
            <pc:sldMk cId="3523509349" sldId="283"/>
            <ac:inkMk id="21" creationId="{159B7F0D-3CA0-48AE-AE07-82611A62ACEF}"/>
          </ac:inkMkLst>
        </pc:inkChg>
        <pc:inkChg chg="add del">
          <ac:chgData name="higinio hernandez" userId="71cd9124e25a33f1" providerId="LiveId" clId="{1DE5F0C9-9C68-4439-9758-EEB170FEC750}" dt="2022-01-25T06:24:23.368" v="2358"/>
          <ac:inkMkLst>
            <pc:docMk/>
            <pc:sldMk cId="3523509349" sldId="283"/>
            <ac:inkMk id="22" creationId="{445FE09C-5F44-451A-B359-C04EB8731413}"/>
          </ac:inkMkLst>
        </pc:inkChg>
        <pc:inkChg chg="add">
          <ac:chgData name="higinio hernandez" userId="71cd9124e25a33f1" providerId="LiveId" clId="{1DE5F0C9-9C68-4439-9758-EEB170FEC750}" dt="2022-01-25T06:24:37.966" v="2359" actId="9405"/>
          <ac:inkMkLst>
            <pc:docMk/>
            <pc:sldMk cId="3523509349" sldId="283"/>
            <ac:inkMk id="23" creationId="{75727F91-4D92-4DCD-B4CB-F65EC889870C}"/>
          </ac:inkMkLst>
        </pc:inkChg>
        <pc:inkChg chg="add">
          <ac:chgData name="higinio hernandez" userId="71cd9124e25a33f1" providerId="LiveId" clId="{1DE5F0C9-9C68-4439-9758-EEB170FEC750}" dt="2022-01-25T06:29:22.813" v="2446" actId="9405"/>
          <ac:inkMkLst>
            <pc:docMk/>
            <pc:sldMk cId="3523509349" sldId="283"/>
            <ac:inkMk id="25" creationId="{0ED3AB50-2571-432F-89D0-0F64CECAE1FE}"/>
          </ac:inkMkLst>
        </pc:inkChg>
      </pc:sldChg>
      <pc:sldChg chg="addSp delSp modSp new mod setBg">
        <pc:chgData name="higinio hernandez" userId="71cd9124e25a33f1" providerId="LiveId" clId="{1DE5F0C9-9C68-4439-9758-EEB170FEC750}" dt="2022-01-25T06:35:56.427" v="2547" actId="14100"/>
        <pc:sldMkLst>
          <pc:docMk/>
          <pc:sldMk cId="1908260362" sldId="284"/>
        </pc:sldMkLst>
        <pc:spChg chg="mod">
          <ac:chgData name="higinio hernandez" userId="71cd9124e25a33f1" providerId="LiveId" clId="{1DE5F0C9-9C68-4439-9758-EEB170FEC750}" dt="2022-01-25T06:30:19.598" v="2460" actId="1076"/>
          <ac:spMkLst>
            <pc:docMk/>
            <pc:sldMk cId="1908260362" sldId="284"/>
            <ac:spMk id="2" creationId="{3A6B186B-30CA-4B4F-B3C8-46B30CEE3163}"/>
          </ac:spMkLst>
        </pc:spChg>
        <pc:spChg chg="del mod">
          <ac:chgData name="higinio hernandez" userId="71cd9124e25a33f1" providerId="LiveId" clId="{1DE5F0C9-9C68-4439-9758-EEB170FEC750}" dt="2022-01-25T06:26:18.971" v="2428" actId="26606"/>
          <ac:spMkLst>
            <pc:docMk/>
            <pc:sldMk cId="1908260362" sldId="284"/>
            <ac:spMk id="3" creationId="{A56A25CC-11A5-4818-BB55-E5129044AAA8}"/>
          </ac:spMkLst>
        </pc:spChg>
        <pc:spChg chg="add">
          <ac:chgData name="higinio hernandez" userId="71cd9124e25a33f1" providerId="LiveId" clId="{1DE5F0C9-9C68-4439-9758-EEB170FEC750}" dt="2022-01-25T06:26:18.971" v="2428" actId="26606"/>
          <ac:spMkLst>
            <pc:docMk/>
            <pc:sldMk cId="1908260362" sldId="284"/>
            <ac:spMk id="8" creationId="{9AFC454B-A080-4D23-B177-6D5356C6E6EF}"/>
          </ac:spMkLst>
        </pc:spChg>
        <pc:spChg chg="add">
          <ac:chgData name="higinio hernandez" userId="71cd9124e25a33f1" providerId="LiveId" clId="{1DE5F0C9-9C68-4439-9758-EEB170FEC750}" dt="2022-01-25T06:26:18.971" v="2428" actId="26606"/>
          <ac:spMkLst>
            <pc:docMk/>
            <pc:sldMk cId="1908260362" sldId="284"/>
            <ac:spMk id="10" creationId="{D0522C2C-7B5C-48A7-A969-03941E5D2E76}"/>
          </ac:spMkLst>
        </pc:spChg>
        <pc:spChg chg="add">
          <ac:chgData name="higinio hernandez" userId="71cd9124e25a33f1" providerId="LiveId" clId="{1DE5F0C9-9C68-4439-9758-EEB170FEC750}" dt="2022-01-25T06:26:18.971" v="2428" actId="26606"/>
          <ac:spMkLst>
            <pc:docMk/>
            <pc:sldMk cId="1908260362" sldId="284"/>
            <ac:spMk id="12" creationId="{9C682A1A-5B2D-4111-BBD6-620165633E5B}"/>
          </ac:spMkLst>
        </pc:spChg>
        <pc:spChg chg="add">
          <ac:chgData name="higinio hernandez" userId="71cd9124e25a33f1" providerId="LiveId" clId="{1DE5F0C9-9C68-4439-9758-EEB170FEC750}" dt="2022-01-25T06:26:18.971" v="2428" actId="26606"/>
          <ac:spMkLst>
            <pc:docMk/>
            <pc:sldMk cId="1908260362" sldId="284"/>
            <ac:spMk id="14" creationId="{D6EE29F2-D77F-4BD0-A20B-334D316A1C9D}"/>
          </ac:spMkLst>
        </pc:spChg>
        <pc:spChg chg="add">
          <ac:chgData name="higinio hernandez" userId="71cd9124e25a33f1" providerId="LiveId" clId="{1DE5F0C9-9C68-4439-9758-EEB170FEC750}" dt="2022-01-25T06:26:18.971" v="2428" actId="26606"/>
          <ac:spMkLst>
            <pc:docMk/>
            <pc:sldMk cId="1908260362" sldId="284"/>
            <ac:spMk id="16" creationId="{22D09ED2-868F-42C6-866E-F92E0CEF314F}"/>
          </ac:spMkLst>
        </pc:spChg>
        <pc:spChg chg="add mod">
          <ac:chgData name="higinio hernandez" userId="71cd9124e25a33f1" providerId="LiveId" clId="{1DE5F0C9-9C68-4439-9758-EEB170FEC750}" dt="2022-01-25T06:35:46.073" v="2545" actId="115"/>
          <ac:spMkLst>
            <pc:docMk/>
            <pc:sldMk cId="1908260362" sldId="284"/>
            <ac:spMk id="19" creationId="{8DB17565-306B-42B2-A7C8-1F0115E770FB}"/>
          </ac:spMkLst>
        </pc:spChg>
        <pc:picChg chg="add mod">
          <ac:chgData name="higinio hernandez" userId="71cd9124e25a33f1" providerId="LiveId" clId="{1DE5F0C9-9C68-4439-9758-EEB170FEC750}" dt="2022-01-25T06:30:25.839" v="2462" actId="1076"/>
          <ac:picMkLst>
            <pc:docMk/>
            <pc:sldMk cId="1908260362" sldId="284"/>
            <ac:picMk id="5" creationId="{9A304B79-A888-4CE6-9BC0-725451232B84}"/>
          </ac:picMkLst>
        </pc:picChg>
        <pc:inkChg chg="add">
          <ac:chgData name="higinio hernandez" userId="71cd9124e25a33f1" providerId="LiveId" clId="{1DE5F0C9-9C68-4439-9758-EEB170FEC750}" dt="2022-01-25T06:30:40.338" v="2463" actId="9405"/>
          <ac:inkMkLst>
            <pc:docMk/>
            <pc:sldMk cId="1908260362" sldId="284"/>
            <ac:inkMk id="6" creationId="{03CA74C3-9386-437B-8154-909558A1FCD3}"/>
          </ac:inkMkLst>
        </pc:inkChg>
        <pc:inkChg chg="add">
          <ac:chgData name="higinio hernandez" userId="71cd9124e25a33f1" providerId="LiveId" clId="{1DE5F0C9-9C68-4439-9758-EEB170FEC750}" dt="2022-01-25T06:30:42.183" v="2464" actId="9405"/>
          <ac:inkMkLst>
            <pc:docMk/>
            <pc:sldMk cId="1908260362" sldId="284"/>
            <ac:inkMk id="7" creationId="{0C295DFE-F722-43A6-85BC-8B69087C69C8}"/>
          </ac:inkMkLst>
        </pc:inkChg>
        <pc:inkChg chg="add">
          <ac:chgData name="higinio hernandez" userId="71cd9124e25a33f1" providerId="LiveId" clId="{1DE5F0C9-9C68-4439-9758-EEB170FEC750}" dt="2022-01-25T06:30:43.667" v="2465" actId="9405"/>
          <ac:inkMkLst>
            <pc:docMk/>
            <pc:sldMk cId="1908260362" sldId="284"/>
            <ac:inkMk id="9" creationId="{F60AEC76-6BB3-42C1-9043-23710CB809A2}"/>
          </ac:inkMkLst>
        </pc:inkChg>
        <pc:inkChg chg="add">
          <ac:chgData name="higinio hernandez" userId="71cd9124e25a33f1" providerId="LiveId" clId="{1DE5F0C9-9C68-4439-9758-EEB170FEC750}" dt="2022-01-25T06:30:46.931" v="2466" actId="9405"/>
          <ac:inkMkLst>
            <pc:docMk/>
            <pc:sldMk cId="1908260362" sldId="284"/>
            <ac:inkMk id="11" creationId="{97265AEC-6C7E-4E23-8A0F-F877D8BF92A4}"/>
          </ac:inkMkLst>
        </pc:inkChg>
        <pc:inkChg chg="add">
          <ac:chgData name="higinio hernandez" userId="71cd9124e25a33f1" providerId="LiveId" clId="{1DE5F0C9-9C68-4439-9758-EEB170FEC750}" dt="2022-01-25T06:30:49.347" v="2467" actId="9405"/>
          <ac:inkMkLst>
            <pc:docMk/>
            <pc:sldMk cId="1908260362" sldId="284"/>
            <ac:inkMk id="13" creationId="{970C7D7F-B841-4E5B-8BD6-EFB6E696A0DF}"/>
          </ac:inkMkLst>
        </pc:inkChg>
        <pc:inkChg chg="add">
          <ac:chgData name="higinio hernandez" userId="71cd9124e25a33f1" providerId="LiveId" clId="{1DE5F0C9-9C68-4439-9758-EEB170FEC750}" dt="2022-01-25T06:30:52.182" v="2468" actId="9405"/>
          <ac:inkMkLst>
            <pc:docMk/>
            <pc:sldMk cId="1908260362" sldId="284"/>
            <ac:inkMk id="15" creationId="{440CDC77-088C-4B09-8A60-7F00EAC2EFEF}"/>
          </ac:inkMkLst>
        </pc:inkChg>
        <pc:cxnChg chg="add mod">
          <ac:chgData name="higinio hernandez" userId="71cd9124e25a33f1" providerId="LiveId" clId="{1DE5F0C9-9C68-4439-9758-EEB170FEC750}" dt="2022-01-25T06:35:56.427" v="2547" actId="14100"/>
          <ac:cxnSpMkLst>
            <pc:docMk/>
            <pc:sldMk cId="1908260362" sldId="284"/>
            <ac:cxnSpMk id="18" creationId="{7AE4D7CF-5758-4031-987A-E47B3FCE8631}"/>
          </ac:cxnSpMkLst>
        </pc:cxnChg>
      </pc:sldChg>
      <pc:sldChg chg="addSp delSp modSp new mod setBg">
        <pc:chgData name="higinio hernandez" userId="71cd9124e25a33f1" providerId="LiveId" clId="{1DE5F0C9-9C68-4439-9758-EEB170FEC750}" dt="2022-01-25T06:44:20.371" v="2648" actId="1076"/>
        <pc:sldMkLst>
          <pc:docMk/>
          <pc:sldMk cId="3007178876" sldId="285"/>
        </pc:sldMkLst>
        <pc:spChg chg="mod">
          <ac:chgData name="higinio hernandez" userId="71cd9124e25a33f1" providerId="LiveId" clId="{1DE5F0C9-9C68-4439-9758-EEB170FEC750}" dt="2022-01-25T06:39:50.021" v="2550" actId="26606"/>
          <ac:spMkLst>
            <pc:docMk/>
            <pc:sldMk cId="3007178876" sldId="285"/>
            <ac:spMk id="2" creationId="{D6D02047-93B1-448F-8E6F-0F0711CE0670}"/>
          </ac:spMkLst>
        </pc:spChg>
        <pc:spChg chg="del mod">
          <ac:chgData name="higinio hernandez" userId="71cd9124e25a33f1" providerId="LiveId" clId="{1DE5F0C9-9C68-4439-9758-EEB170FEC750}" dt="2022-01-25T06:33:18.047" v="2469" actId="26606"/>
          <ac:spMkLst>
            <pc:docMk/>
            <pc:sldMk cId="3007178876" sldId="285"/>
            <ac:spMk id="3" creationId="{ADE2CACC-4161-433E-8F95-3B8AE0B11BC6}"/>
          </ac:spMkLst>
        </pc:spChg>
        <pc:spChg chg="add del">
          <ac:chgData name="higinio hernandez" userId="71cd9124e25a33f1" providerId="LiveId" clId="{1DE5F0C9-9C68-4439-9758-EEB170FEC750}" dt="2022-01-25T06:39:50.021" v="2550" actId="26606"/>
          <ac:spMkLst>
            <pc:docMk/>
            <pc:sldMk cId="3007178876" sldId="285"/>
            <ac:spMk id="8" creationId="{4E1BEB12-92AF-4445-98AD-4C7756E7C93B}"/>
          </ac:spMkLst>
        </pc:spChg>
        <pc:spChg chg="add del">
          <ac:chgData name="higinio hernandez" userId="71cd9124e25a33f1" providerId="LiveId" clId="{1DE5F0C9-9C68-4439-9758-EEB170FEC750}" dt="2022-01-25T06:39:50.021" v="2550" actId="26606"/>
          <ac:spMkLst>
            <pc:docMk/>
            <pc:sldMk cId="3007178876" sldId="285"/>
            <ac:spMk id="10" creationId="{D0522C2C-7B5C-48A7-A969-03941E5D2E76}"/>
          </ac:spMkLst>
        </pc:spChg>
        <pc:spChg chg="add del">
          <ac:chgData name="higinio hernandez" userId="71cd9124e25a33f1" providerId="LiveId" clId="{1DE5F0C9-9C68-4439-9758-EEB170FEC750}" dt="2022-01-25T06:39:50.021" v="2550" actId="26606"/>
          <ac:spMkLst>
            <pc:docMk/>
            <pc:sldMk cId="3007178876" sldId="285"/>
            <ac:spMk id="12" creationId="{9C682A1A-5B2D-4111-BBD6-620165633E5B}"/>
          </ac:spMkLst>
        </pc:spChg>
        <pc:spChg chg="add del">
          <ac:chgData name="higinio hernandez" userId="71cd9124e25a33f1" providerId="LiveId" clId="{1DE5F0C9-9C68-4439-9758-EEB170FEC750}" dt="2022-01-25T06:39:50.021" v="2550" actId="26606"/>
          <ac:spMkLst>
            <pc:docMk/>
            <pc:sldMk cId="3007178876" sldId="285"/>
            <ac:spMk id="14" creationId="{D6EE29F2-D77F-4BD0-A20B-334D316A1C9D}"/>
          </ac:spMkLst>
        </pc:spChg>
        <pc:spChg chg="add del">
          <ac:chgData name="higinio hernandez" userId="71cd9124e25a33f1" providerId="LiveId" clId="{1DE5F0C9-9C68-4439-9758-EEB170FEC750}" dt="2022-01-25T06:39:50.021" v="2550" actId="26606"/>
          <ac:spMkLst>
            <pc:docMk/>
            <pc:sldMk cId="3007178876" sldId="285"/>
            <ac:spMk id="16" creationId="{22D09ED2-868F-42C6-866E-F92E0CEF314F}"/>
          </ac:spMkLst>
        </pc:spChg>
        <pc:spChg chg="add">
          <ac:chgData name="higinio hernandez" userId="71cd9124e25a33f1" providerId="LiveId" clId="{1DE5F0C9-9C68-4439-9758-EEB170FEC750}" dt="2022-01-25T06:39:50.021" v="2550" actId="26606"/>
          <ac:spMkLst>
            <pc:docMk/>
            <pc:sldMk cId="3007178876" sldId="285"/>
            <ac:spMk id="21" creationId="{D4771268-CB57-404A-9271-370EB28F6090}"/>
          </ac:spMkLst>
        </pc:spChg>
        <pc:spChg chg="add mod">
          <ac:chgData name="higinio hernandez" userId="71cd9124e25a33f1" providerId="LiveId" clId="{1DE5F0C9-9C68-4439-9758-EEB170FEC750}" dt="2022-01-25T06:41:08.981" v="2578" actId="113"/>
          <ac:spMkLst>
            <pc:docMk/>
            <pc:sldMk cId="3007178876" sldId="285"/>
            <ac:spMk id="22" creationId="{BF041EEA-4005-434A-945F-8E5775BDAC35}"/>
          </ac:spMkLst>
        </pc:spChg>
        <pc:spChg chg="add mod">
          <ac:chgData name="higinio hernandez" userId="71cd9124e25a33f1" providerId="LiveId" clId="{1DE5F0C9-9C68-4439-9758-EEB170FEC750}" dt="2022-01-25T06:44:00.741" v="2645" actId="20577"/>
          <ac:spMkLst>
            <pc:docMk/>
            <pc:sldMk cId="3007178876" sldId="285"/>
            <ac:spMk id="23" creationId="{9CCBC28E-CA8F-4031-B00B-7D44CBCF41F4}"/>
          </ac:spMkLst>
        </pc:spChg>
        <pc:spChg chg="add mod">
          <ac:chgData name="higinio hernandez" userId="71cd9124e25a33f1" providerId="LiveId" clId="{1DE5F0C9-9C68-4439-9758-EEB170FEC750}" dt="2022-01-25T06:44:20.371" v="2648" actId="1076"/>
          <ac:spMkLst>
            <pc:docMk/>
            <pc:sldMk cId="3007178876" sldId="285"/>
            <ac:spMk id="24" creationId="{E5EF372F-102B-4AE2-9987-DE76D5A18246}"/>
          </ac:spMkLst>
        </pc:spChg>
        <pc:grpChg chg="del mod">
          <ac:chgData name="higinio hernandez" userId="71cd9124e25a33f1" providerId="LiveId" clId="{1DE5F0C9-9C68-4439-9758-EEB170FEC750}" dt="2022-01-25T06:33:40.587" v="2473"/>
          <ac:grpSpMkLst>
            <pc:docMk/>
            <pc:sldMk cId="3007178876" sldId="285"/>
            <ac:grpSpMk id="6" creationId="{40498DFE-F298-4003-B526-D7F46FE2B958}"/>
          </ac:grpSpMkLst>
        </pc:grpChg>
        <pc:grpChg chg="mod">
          <ac:chgData name="higinio hernandez" userId="71cd9124e25a33f1" providerId="LiveId" clId="{1DE5F0C9-9C68-4439-9758-EEB170FEC750}" dt="2022-01-25T06:40:21.093" v="2558"/>
          <ac:grpSpMkLst>
            <pc:docMk/>
            <pc:sldMk cId="3007178876" sldId="285"/>
            <ac:grpSpMk id="15" creationId="{2C08530A-1F9C-4262-B344-0C41762C42F3}"/>
          </ac:grpSpMkLst>
        </pc:grpChg>
        <pc:picChg chg="add mod">
          <ac:chgData name="higinio hernandez" userId="71cd9124e25a33f1" providerId="LiveId" clId="{1DE5F0C9-9C68-4439-9758-EEB170FEC750}" dt="2022-01-25T06:40:04.617" v="2555" actId="14100"/>
          <ac:picMkLst>
            <pc:docMk/>
            <pc:sldMk cId="3007178876" sldId="285"/>
            <ac:picMk id="9" creationId="{2238C420-907B-4603-A156-6C375C2FB4B2}"/>
          </ac:picMkLst>
        </pc:picChg>
        <pc:inkChg chg="add del mod">
          <ac:chgData name="higinio hernandez" userId="71cd9124e25a33f1" providerId="LiveId" clId="{1DE5F0C9-9C68-4439-9758-EEB170FEC750}" dt="2022-01-25T06:33:40.587" v="2473"/>
          <ac:inkMkLst>
            <pc:docMk/>
            <pc:sldMk cId="3007178876" sldId="285"/>
            <ac:inkMk id="4" creationId="{8C57A82A-B71A-4FAE-BA37-B1CF24D156B3}"/>
          </ac:inkMkLst>
        </pc:inkChg>
        <pc:inkChg chg="add del mod">
          <ac:chgData name="higinio hernandez" userId="71cd9124e25a33f1" providerId="LiveId" clId="{1DE5F0C9-9C68-4439-9758-EEB170FEC750}" dt="2022-01-25T06:33:40.588" v="2474"/>
          <ac:inkMkLst>
            <pc:docMk/>
            <pc:sldMk cId="3007178876" sldId="285"/>
            <ac:inkMk id="5" creationId="{39356DE2-58D4-457A-9297-5724C1CF6DC0}"/>
          </ac:inkMkLst>
        </pc:inkChg>
        <pc:inkChg chg="add mod">
          <ac:chgData name="higinio hernandez" userId="71cd9124e25a33f1" providerId="LiveId" clId="{1DE5F0C9-9C68-4439-9758-EEB170FEC750}" dt="2022-01-25T06:40:21.093" v="2558"/>
          <ac:inkMkLst>
            <pc:docMk/>
            <pc:sldMk cId="3007178876" sldId="285"/>
            <ac:inkMk id="11" creationId="{958F8267-983D-41CC-A5EB-2AD7B17AA4B3}"/>
          </ac:inkMkLst>
        </pc:inkChg>
        <pc:inkChg chg="add mod">
          <ac:chgData name="higinio hernandez" userId="71cd9124e25a33f1" providerId="LiveId" clId="{1DE5F0C9-9C68-4439-9758-EEB170FEC750}" dt="2022-01-25T06:40:21.093" v="2558"/>
          <ac:inkMkLst>
            <pc:docMk/>
            <pc:sldMk cId="3007178876" sldId="285"/>
            <ac:inkMk id="13" creationId="{46EB4512-C465-415C-9B86-C7B0C03539E5}"/>
          </ac:inkMkLst>
        </pc:inkChg>
        <pc:inkChg chg="add">
          <ac:chgData name="higinio hernandez" userId="71cd9124e25a33f1" providerId="LiveId" clId="{1DE5F0C9-9C68-4439-9758-EEB170FEC750}" dt="2022-01-25T06:40:26.242" v="2559" actId="9405"/>
          <ac:inkMkLst>
            <pc:docMk/>
            <pc:sldMk cId="3007178876" sldId="285"/>
            <ac:inkMk id="17" creationId="{C68242F9-6D49-4245-A9CA-F67474BA7C2C}"/>
          </ac:inkMkLst>
        </pc:inkChg>
        <pc:inkChg chg="add">
          <ac:chgData name="higinio hernandez" userId="71cd9124e25a33f1" providerId="LiveId" clId="{1DE5F0C9-9C68-4439-9758-EEB170FEC750}" dt="2022-01-25T06:40:29.604" v="2560" actId="9405"/>
          <ac:inkMkLst>
            <pc:docMk/>
            <pc:sldMk cId="3007178876" sldId="285"/>
            <ac:inkMk id="18" creationId="{70E34CD5-E3A0-4750-9811-FE5692814C20}"/>
          </ac:inkMkLst>
        </pc:inkChg>
        <pc:cxnChg chg="add mod">
          <ac:chgData name="higinio hernandez" userId="71cd9124e25a33f1" providerId="LiveId" clId="{1DE5F0C9-9C68-4439-9758-EEB170FEC750}" dt="2022-01-25T06:40:49.118" v="2562" actId="13822"/>
          <ac:cxnSpMkLst>
            <pc:docMk/>
            <pc:sldMk cId="3007178876" sldId="285"/>
            <ac:cxnSpMk id="20" creationId="{E532CCFB-94C5-45C7-99D6-8D5019E0F3B3}"/>
          </ac:cxnSpMkLst>
        </pc:cxnChg>
      </pc:sldChg>
      <pc:sldChg chg="addSp delSp modSp new mod setBg setClrOvrMap">
        <pc:chgData name="higinio hernandez" userId="71cd9124e25a33f1" providerId="LiveId" clId="{1DE5F0C9-9C68-4439-9758-EEB170FEC750}" dt="2022-01-25T06:51:17.704" v="2714" actId="9405"/>
        <pc:sldMkLst>
          <pc:docMk/>
          <pc:sldMk cId="4162373303" sldId="286"/>
        </pc:sldMkLst>
        <pc:spChg chg="mod">
          <ac:chgData name="higinio hernandez" userId="71cd9124e25a33f1" providerId="LiveId" clId="{1DE5F0C9-9C68-4439-9758-EEB170FEC750}" dt="2022-01-25T06:46:00.462" v="2681" actId="20577"/>
          <ac:spMkLst>
            <pc:docMk/>
            <pc:sldMk cId="4162373303" sldId="286"/>
            <ac:spMk id="2" creationId="{F806FA6A-19CB-453E-833D-C4D3BA521B17}"/>
          </ac:spMkLst>
        </pc:spChg>
        <pc:spChg chg="del mod">
          <ac:chgData name="higinio hernandez" userId="71cd9124e25a33f1" providerId="LiveId" clId="{1DE5F0C9-9C68-4439-9758-EEB170FEC750}" dt="2022-01-25T06:48:02.807" v="2682" actId="22"/>
          <ac:spMkLst>
            <pc:docMk/>
            <pc:sldMk cId="4162373303" sldId="286"/>
            <ac:spMk id="3" creationId="{7671709B-7935-4D75-81E0-79109E6D4ACA}"/>
          </ac:spMkLst>
        </pc:spChg>
        <pc:spChg chg="add">
          <ac:chgData name="higinio hernandez" userId="71cd9124e25a33f1" providerId="LiveId" clId="{1DE5F0C9-9C68-4439-9758-EEB170FEC750}" dt="2022-01-25T06:45:38.381" v="2649" actId="26606"/>
          <ac:spMkLst>
            <pc:docMk/>
            <pc:sldMk cId="4162373303" sldId="286"/>
            <ac:spMk id="8" creationId="{9264D464-898B-4908-88FD-33A83D6ED64E}"/>
          </ac:spMkLst>
        </pc:spChg>
        <pc:spChg chg="add">
          <ac:chgData name="higinio hernandez" userId="71cd9124e25a33f1" providerId="LiveId" clId="{1DE5F0C9-9C68-4439-9758-EEB170FEC750}" dt="2022-01-25T06:45:38.381" v="2649" actId="26606"/>
          <ac:spMkLst>
            <pc:docMk/>
            <pc:sldMk cId="4162373303" sldId="286"/>
            <ac:spMk id="10" creationId="{F0BC1D9E-4401-4EC0-88FD-ED103CB570EA}"/>
          </ac:spMkLst>
        </pc:spChg>
        <pc:spChg chg="add">
          <ac:chgData name="higinio hernandez" userId="71cd9124e25a33f1" providerId="LiveId" clId="{1DE5F0C9-9C68-4439-9758-EEB170FEC750}" dt="2022-01-25T06:45:38.381" v="2649" actId="26606"/>
          <ac:spMkLst>
            <pc:docMk/>
            <pc:sldMk cId="4162373303" sldId="286"/>
            <ac:spMk id="12" creationId="{B0AAF7C9-094E-400C-A428-F6C2262F6527}"/>
          </ac:spMkLst>
        </pc:spChg>
        <pc:spChg chg="add">
          <ac:chgData name="higinio hernandez" userId="71cd9124e25a33f1" providerId="LiveId" clId="{1DE5F0C9-9C68-4439-9758-EEB170FEC750}" dt="2022-01-25T06:45:38.381" v="2649" actId="26606"/>
          <ac:spMkLst>
            <pc:docMk/>
            <pc:sldMk cId="4162373303" sldId="286"/>
            <ac:spMk id="14" creationId="{6200B311-3585-4069-AAC6-CD443FA5B8AD}"/>
          </ac:spMkLst>
        </pc:spChg>
        <pc:spChg chg="add mod">
          <ac:chgData name="higinio hernandez" userId="71cd9124e25a33f1" providerId="LiveId" clId="{1DE5F0C9-9C68-4439-9758-EEB170FEC750}" dt="2022-01-25T06:49:22.584" v="2697" actId="1076"/>
          <ac:spMkLst>
            <pc:docMk/>
            <pc:sldMk cId="4162373303" sldId="286"/>
            <ac:spMk id="15" creationId="{1C04908F-34C7-470A-8ADE-D414C7F4242A}"/>
          </ac:spMkLst>
        </pc:spChg>
        <pc:spChg chg="add mod">
          <ac:chgData name="higinio hernandez" userId="71cd9124e25a33f1" providerId="LiveId" clId="{1DE5F0C9-9C68-4439-9758-EEB170FEC750}" dt="2022-01-25T06:49:49.177" v="2704" actId="113"/>
          <ac:spMkLst>
            <pc:docMk/>
            <pc:sldMk cId="4162373303" sldId="286"/>
            <ac:spMk id="16" creationId="{CFAAA45B-C884-45DB-8357-6C0CDBA8B7A6}"/>
          </ac:spMkLst>
        </pc:spChg>
        <pc:spChg chg="add mod">
          <ac:chgData name="higinio hernandez" userId="71cd9124e25a33f1" providerId="LiveId" clId="{1DE5F0C9-9C68-4439-9758-EEB170FEC750}" dt="2022-01-25T06:50:47.097" v="2710" actId="113"/>
          <ac:spMkLst>
            <pc:docMk/>
            <pc:sldMk cId="4162373303" sldId="286"/>
            <ac:spMk id="17" creationId="{0534F9C3-2ED4-4CD3-84C5-62B646446F7F}"/>
          </ac:spMkLst>
        </pc:spChg>
        <pc:picChg chg="add mod ord">
          <ac:chgData name="higinio hernandez" userId="71cd9124e25a33f1" providerId="LiveId" clId="{1DE5F0C9-9C68-4439-9758-EEB170FEC750}" dt="2022-01-25T06:48:06.236" v="2683" actId="1076"/>
          <ac:picMkLst>
            <pc:docMk/>
            <pc:sldMk cId="4162373303" sldId="286"/>
            <ac:picMk id="5" creationId="{9C78086D-9D42-4843-B121-7C449EFE4EE7}"/>
          </ac:picMkLst>
        </pc:picChg>
        <pc:picChg chg="add mod">
          <ac:chgData name="higinio hernandez" userId="71cd9124e25a33f1" providerId="LiveId" clId="{1DE5F0C9-9C68-4439-9758-EEB170FEC750}" dt="2022-01-25T06:48:42.029" v="2687" actId="1076"/>
          <ac:picMkLst>
            <pc:docMk/>
            <pc:sldMk cId="4162373303" sldId="286"/>
            <ac:picMk id="7" creationId="{4F15639A-D982-40B9-9527-E3B2F01EA4EF}"/>
          </ac:picMkLst>
        </pc:picChg>
        <pc:inkChg chg="add">
          <ac:chgData name="higinio hernandez" userId="71cd9124e25a33f1" providerId="LiveId" clId="{1DE5F0C9-9C68-4439-9758-EEB170FEC750}" dt="2022-01-25T06:48:50.521" v="2688" actId="9405"/>
          <ac:inkMkLst>
            <pc:docMk/>
            <pc:sldMk cId="4162373303" sldId="286"/>
            <ac:inkMk id="9" creationId="{325EFF61-EA83-4484-8580-A38A26932604}"/>
          </ac:inkMkLst>
        </pc:inkChg>
        <pc:inkChg chg="add">
          <ac:chgData name="higinio hernandez" userId="71cd9124e25a33f1" providerId="LiveId" clId="{1DE5F0C9-9C68-4439-9758-EEB170FEC750}" dt="2022-01-25T06:48:54.018" v="2689" actId="9405"/>
          <ac:inkMkLst>
            <pc:docMk/>
            <pc:sldMk cId="4162373303" sldId="286"/>
            <ac:inkMk id="11" creationId="{1E73A566-B663-4AEB-A57A-1C00524F4EEF}"/>
          </ac:inkMkLst>
        </pc:inkChg>
        <pc:inkChg chg="add">
          <ac:chgData name="higinio hernandez" userId="71cd9124e25a33f1" providerId="LiveId" clId="{1DE5F0C9-9C68-4439-9758-EEB170FEC750}" dt="2022-01-25T06:48:57.033" v="2690" actId="9405"/>
          <ac:inkMkLst>
            <pc:docMk/>
            <pc:sldMk cId="4162373303" sldId="286"/>
            <ac:inkMk id="13" creationId="{BF485960-B2A8-4CF0-A3E9-2D145C78791F}"/>
          </ac:inkMkLst>
        </pc:inkChg>
        <pc:inkChg chg="add">
          <ac:chgData name="higinio hernandez" userId="71cd9124e25a33f1" providerId="LiveId" clId="{1DE5F0C9-9C68-4439-9758-EEB170FEC750}" dt="2022-01-25T06:51:08.766" v="2713" actId="9405"/>
          <ac:inkMkLst>
            <pc:docMk/>
            <pc:sldMk cId="4162373303" sldId="286"/>
            <ac:inkMk id="20" creationId="{7BCA56F5-33C2-4F30-B481-A0A9BFF491FB}"/>
          </ac:inkMkLst>
        </pc:inkChg>
        <pc:inkChg chg="add">
          <ac:chgData name="higinio hernandez" userId="71cd9124e25a33f1" providerId="LiveId" clId="{1DE5F0C9-9C68-4439-9758-EEB170FEC750}" dt="2022-01-25T06:51:17.704" v="2714" actId="9405"/>
          <ac:inkMkLst>
            <pc:docMk/>
            <pc:sldMk cId="4162373303" sldId="286"/>
            <ac:inkMk id="21" creationId="{4FD59F3B-5BE8-41BA-B164-82642B574A41}"/>
          </ac:inkMkLst>
        </pc:inkChg>
        <pc:cxnChg chg="add mod">
          <ac:chgData name="higinio hernandez" userId="71cd9124e25a33f1" providerId="LiveId" clId="{1DE5F0C9-9C68-4439-9758-EEB170FEC750}" dt="2022-01-25T06:50:58.840" v="2712" actId="208"/>
          <ac:cxnSpMkLst>
            <pc:docMk/>
            <pc:sldMk cId="4162373303" sldId="286"/>
            <ac:cxnSpMk id="19" creationId="{C3C6B923-1D60-4814-9D18-756C748DA95B}"/>
          </ac:cxnSpMkLst>
        </pc:cxnChg>
      </pc:sldChg>
      <pc:sldChg chg="addSp delSp modSp new mod setBg">
        <pc:chgData name="higinio hernandez" userId="71cd9124e25a33f1" providerId="LiveId" clId="{1DE5F0C9-9C68-4439-9758-EEB170FEC750}" dt="2022-01-25T06:58:48.772" v="2852" actId="26606"/>
        <pc:sldMkLst>
          <pc:docMk/>
          <pc:sldMk cId="62879576" sldId="287"/>
        </pc:sldMkLst>
        <pc:spChg chg="del mod">
          <ac:chgData name="higinio hernandez" userId="71cd9124e25a33f1" providerId="LiveId" clId="{1DE5F0C9-9C68-4439-9758-EEB170FEC750}" dt="2022-01-25T06:55:41.068" v="2774" actId="478"/>
          <ac:spMkLst>
            <pc:docMk/>
            <pc:sldMk cId="62879576" sldId="287"/>
            <ac:spMk id="2" creationId="{723B8B94-D7AA-4230-91FF-6CB1A6EB36ED}"/>
          </ac:spMkLst>
        </pc:spChg>
        <pc:spChg chg="mod ord">
          <ac:chgData name="higinio hernandez" userId="71cd9124e25a33f1" providerId="LiveId" clId="{1DE5F0C9-9C68-4439-9758-EEB170FEC750}" dt="2022-01-25T06:58:48.772" v="2852" actId="26606"/>
          <ac:spMkLst>
            <pc:docMk/>
            <pc:sldMk cId="62879576" sldId="287"/>
            <ac:spMk id="3" creationId="{386F6F9B-77D5-4693-9E0C-18245B49C8A4}"/>
          </ac:spMkLst>
        </pc:spChg>
        <pc:spChg chg="add mod">
          <ac:chgData name="higinio hernandez" userId="71cd9124e25a33f1" providerId="LiveId" clId="{1DE5F0C9-9C68-4439-9758-EEB170FEC750}" dt="2022-01-25T06:58:48.772" v="2852" actId="26606"/>
          <ac:spMkLst>
            <pc:docMk/>
            <pc:sldMk cId="62879576" sldId="287"/>
            <ac:spMk id="5" creationId="{F8C8A94A-56C4-468A-B19F-3D873540DA17}"/>
          </ac:spMkLst>
        </pc:spChg>
        <pc:spChg chg="add del">
          <ac:chgData name="higinio hernandez" userId="71cd9124e25a33f1" providerId="LiveId" clId="{1DE5F0C9-9C68-4439-9758-EEB170FEC750}" dt="2022-01-25T06:58:48.772" v="2852" actId="26606"/>
          <ac:spMkLst>
            <pc:docMk/>
            <pc:sldMk cId="62879576" sldId="287"/>
            <ac:spMk id="8" creationId="{7CB4857B-ED7C-444D-9F04-2F885114A1C2}"/>
          </ac:spMkLst>
        </pc:spChg>
        <pc:spChg chg="add del">
          <ac:chgData name="higinio hernandez" userId="71cd9124e25a33f1" providerId="LiveId" clId="{1DE5F0C9-9C68-4439-9758-EEB170FEC750}" dt="2022-01-25T06:58:48.772" v="2852" actId="26606"/>
          <ac:spMkLst>
            <pc:docMk/>
            <pc:sldMk cId="62879576" sldId="287"/>
            <ac:spMk id="10" creationId="{D18046FB-44EA-4FD8-A585-EA09A319B2D0}"/>
          </ac:spMkLst>
        </pc:spChg>
        <pc:spChg chg="add del">
          <ac:chgData name="higinio hernandez" userId="71cd9124e25a33f1" providerId="LiveId" clId="{1DE5F0C9-9C68-4439-9758-EEB170FEC750}" dt="2022-01-25T06:58:48.772" v="2852" actId="26606"/>
          <ac:spMkLst>
            <pc:docMk/>
            <pc:sldMk cId="62879576" sldId="287"/>
            <ac:spMk id="12" creationId="{479F5F2B-8B58-4140-AE6A-51F6C67B18D9}"/>
          </ac:spMkLst>
        </pc:spChg>
        <pc:spChg chg="add del">
          <ac:chgData name="higinio hernandez" userId="71cd9124e25a33f1" providerId="LiveId" clId="{1DE5F0C9-9C68-4439-9758-EEB170FEC750}" dt="2022-01-25T06:58:33.531" v="2849" actId="26606"/>
          <ac:spMkLst>
            <pc:docMk/>
            <pc:sldMk cId="62879576" sldId="287"/>
            <ac:spMk id="17" creationId="{C4879EFC-8E62-4E00-973C-C45EE9EC676D}"/>
          </ac:spMkLst>
        </pc:spChg>
        <pc:spChg chg="add del">
          <ac:chgData name="higinio hernandez" userId="71cd9124e25a33f1" providerId="LiveId" clId="{1DE5F0C9-9C68-4439-9758-EEB170FEC750}" dt="2022-01-25T06:58:33.531" v="2849" actId="26606"/>
          <ac:spMkLst>
            <pc:docMk/>
            <pc:sldMk cId="62879576" sldId="287"/>
            <ac:spMk id="19" creationId="{D6A9C53F-5F90-40A5-8C85-5412D39C8C68}"/>
          </ac:spMkLst>
        </pc:spChg>
        <pc:spChg chg="add del">
          <ac:chgData name="higinio hernandez" userId="71cd9124e25a33f1" providerId="LiveId" clId="{1DE5F0C9-9C68-4439-9758-EEB170FEC750}" dt="2022-01-25T06:58:48.765" v="2851" actId="26606"/>
          <ac:spMkLst>
            <pc:docMk/>
            <pc:sldMk cId="62879576" sldId="287"/>
            <ac:spMk id="21" creationId="{FB5B0058-AF13-4859-B429-4EDDE2A26F7F}"/>
          </ac:spMkLst>
        </pc:spChg>
        <pc:spChg chg="add del">
          <ac:chgData name="higinio hernandez" userId="71cd9124e25a33f1" providerId="LiveId" clId="{1DE5F0C9-9C68-4439-9758-EEB170FEC750}" dt="2022-01-25T06:58:48.765" v="2851" actId="26606"/>
          <ac:spMkLst>
            <pc:docMk/>
            <pc:sldMk cId="62879576" sldId="287"/>
            <ac:spMk id="22" creationId="{0277405F-0B4F-4418-B773-1B38814125B6}"/>
          </ac:spMkLst>
        </pc:spChg>
        <pc:spChg chg="add">
          <ac:chgData name="higinio hernandez" userId="71cd9124e25a33f1" providerId="LiveId" clId="{1DE5F0C9-9C68-4439-9758-EEB170FEC750}" dt="2022-01-25T06:58:48.772" v="2852" actId="26606"/>
          <ac:spMkLst>
            <pc:docMk/>
            <pc:sldMk cId="62879576" sldId="287"/>
            <ac:spMk id="24" creationId="{823AC064-BC96-4F32-8AE1-B2FD38754823}"/>
          </ac:spMkLst>
        </pc:spChg>
        <pc:picChg chg="add mod ord">
          <ac:chgData name="higinio hernandez" userId="71cd9124e25a33f1" providerId="LiveId" clId="{1DE5F0C9-9C68-4439-9758-EEB170FEC750}" dt="2022-01-25T06:58:48.772" v="2852" actId="26606"/>
          <ac:picMkLst>
            <pc:docMk/>
            <pc:sldMk cId="62879576" sldId="287"/>
            <ac:picMk id="7" creationId="{AC3BAC31-511F-4571-A29D-C60C879079EE}"/>
          </ac:picMkLst>
        </pc:picChg>
        <pc:picChg chg="add mod">
          <ac:chgData name="higinio hernandez" userId="71cd9124e25a33f1" providerId="LiveId" clId="{1DE5F0C9-9C68-4439-9758-EEB170FEC750}" dt="2022-01-25T06:58:48.772" v="2852" actId="26606"/>
          <ac:picMkLst>
            <pc:docMk/>
            <pc:sldMk cId="62879576" sldId="287"/>
            <ac:picMk id="11" creationId="{63872F07-6A7D-4005-A62B-A165EFFF1B44}"/>
          </ac:picMkLst>
        </pc:picChg>
        <pc:cxnChg chg="add">
          <ac:chgData name="higinio hernandez" userId="71cd9124e25a33f1" providerId="LiveId" clId="{1DE5F0C9-9C68-4439-9758-EEB170FEC750}" dt="2022-01-25T06:58:48.772" v="2852" actId="26606"/>
          <ac:cxnSpMkLst>
            <pc:docMk/>
            <pc:sldMk cId="62879576" sldId="287"/>
            <ac:cxnSpMk id="25" creationId="{7E7C77BC-7138-40B1-A15B-20F57A494629}"/>
          </ac:cxnSpMkLst>
        </pc:cxnChg>
        <pc:cxnChg chg="add">
          <ac:chgData name="higinio hernandez" userId="71cd9124e25a33f1" providerId="LiveId" clId="{1DE5F0C9-9C68-4439-9758-EEB170FEC750}" dt="2022-01-25T06:58:48.772" v="2852" actId="26606"/>
          <ac:cxnSpMkLst>
            <pc:docMk/>
            <pc:sldMk cId="62879576" sldId="287"/>
            <ac:cxnSpMk id="26" creationId="{DB146403-F3D6-484B-B2ED-97F9565D0370}"/>
          </ac:cxnSpMkLst>
        </pc:cxnChg>
      </pc:sldChg>
      <pc:sldChg chg="addSp delSp modSp new mod">
        <pc:chgData name="higinio hernandez" userId="71cd9124e25a33f1" providerId="LiveId" clId="{1DE5F0C9-9C68-4439-9758-EEB170FEC750}" dt="2022-01-25T07:11:03.175" v="2958"/>
        <pc:sldMkLst>
          <pc:docMk/>
          <pc:sldMk cId="3997566052" sldId="288"/>
        </pc:sldMkLst>
        <pc:spChg chg="mod">
          <ac:chgData name="higinio hernandez" userId="71cd9124e25a33f1" providerId="LiveId" clId="{1DE5F0C9-9C68-4439-9758-EEB170FEC750}" dt="2022-01-25T07:00:45.221" v="2888" actId="113"/>
          <ac:spMkLst>
            <pc:docMk/>
            <pc:sldMk cId="3997566052" sldId="288"/>
            <ac:spMk id="2" creationId="{3065D86D-6BE2-4DE3-8385-31B4A7D7BAD3}"/>
          </ac:spMkLst>
        </pc:spChg>
        <pc:spChg chg="del mod">
          <ac:chgData name="higinio hernandez" userId="71cd9124e25a33f1" providerId="LiveId" clId="{1DE5F0C9-9C68-4439-9758-EEB170FEC750}" dt="2022-01-25T07:05:33.996" v="2890" actId="478"/>
          <ac:spMkLst>
            <pc:docMk/>
            <pc:sldMk cId="3997566052" sldId="288"/>
            <ac:spMk id="3" creationId="{8A7E76F3-6767-4256-9F5D-DA725AF64E82}"/>
          </ac:spMkLst>
        </pc:spChg>
        <pc:spChg chg="add mod">
          <ac:chgData name="higinio hernandez" userId="71cd9124e25a33f1" providerId="LiveId" clId="{1DE5F0C9-9C68-4439-9758-EEB170FEC750}" dt="2022-01-25T07:06:43.665" v="2924" actId="207"/>
          <ac:spMkLst>
            <pc:docMk/>
            <pc:sldMk cId="3997566052" sldId="288"/>
            <ac:spMk id="10" creationId="{3638F599-2FE1-4D34-99A5-BAE0E96766C2}"/>
          </ac:spMkLst>
        </pc:spChg>
        <pc:spChg chg="add mod">
          <ac:chgData name="higinio hernandez" userId="71cd9124e25a33f1" providerId="LiveId" clId="{1DE5F0C9-9C68-4439-9758-EEB170FEC750}" dt="2022-01-25T07:09:31.814" v="2939" actId="1076"/>
          <ac:spMkLst>
            <pc:docMk/>
            <pc:sldMk cId="3997566052" sldId="288"/>
            <ac:spMk id="20" creationId="{F0E6EFCC-2A06-45FC-A0FD-17521FC1DC7D}"/>
          </ac:spMkLst>
        </pc:spChg>
        <pc:spChg chg="add mod">
          <ac:chgData name="higinio hernandez" userId="71cd9124e25a33f1" providerId="LiveId" clId="{1DE5F0C9-9C68-4439-9758-EEB170FEC750}" dt="2022-01-25T07:10:08.432" v="2948" actId="1076"/>
          <ac:spMkLst>
            <pc:docMk/>
            <pc:sldMk cId="3997566052" sldId="288"/>
            <ac:spMk id="21" creationId="{E5D30B26-94CD-43A3-9B71-034D17C9A566}"/>
          </ac:spMkLst>
        </pc:spChg>
        <pc:spChg chg="add mod">
          <ac:chgData name="higinio hernandez" userId="71cd9124e25a33f1" providerId="LiveId" clId="{1DE5F0C9-9C68-4439-9758-EEB170FEC750}" dt="2022-01-25T07:10:20.116" v="2952" actId="1076"/>
          <ac:spMkLst>
            <pc:docMk/>
            <pc:sldMk cId="3997566052" sldId="288"/>
            <ac:spMk id="26" creationId="{7071F668-411B-44E4-84FA-DC2FC0CADB8D}"/>
          </ac:spMkLst>
        </pc:spChg>
        <pc:grpChg chg="del mod">
          <ac:chgData name="higinio hernandez" userId="71cd9124e25a33f1" providerId="LiveId" clId="{1DE5F0C9-9C68-4439-9758-EEB170FEC750}" dt="2022-01-25T07:09:01.373" v="2934"/>
          <ac:grpSpMkLst>
            <pc:docMk/>
            <pc:sldMk cId="3997566052" sldId="288"/>
            <ac:grpSpMk id="15" creationId="{30C00291-2793-4DDC-B3F7-8999BB4A076D}"/>
          </ac:grpSpMkLst>
        </pc:grpChg>
        <pc:grpChg chg="mod">
          <ac:chgData name="higinio hernandez" userId="71cd9124e25a33f1" providerId="LiveId" clId="{1DE5F0C9-9C68-4439-9758-EEB170FEC750}" dt="2022-01-25T07:09:01.373" v="2934"/>
          <ac:grpSpMkLst>
            <pc:docMk/>
            <pc:sldMk cId="3997566052" sldId="288"/>
            <ac:grpSpMk id="17" creationId="{7BB42661-50DE-4AD6-A3C3-508AC4112A76}"/>
          </ac:grpSpMkLst>
        </pc:grpChg>
        <pc:grpChg chg="mod">
          <ac:chgData name="higinio hernandez" userId="71cd9124e25a33f1" providerId="LiveId" clId="{1DE5F0C9-9C68-4439-9758-EEB170FEC750}" dt="2022-01-25T07:11:03.175" v="2958"/>
          <ac:grpSpMkLst>
            <pc:docMk/>
            <pc:sldMk cId="3997566052" sldId="288"/>
            <ac:grpSpMk id="29" creationId="{318FA54C-58BE-493B-9E98-6A7E25754E37}"/>
          </ac:grpSpMkLst>
        </pc:grpChg>
        <pc:picChg chg="add mod">
          <ac:chgData name="higinio hernandez" userId="71cd9124e25a33f1" providerId="LiveId" clId="{1DE5F0C9-9C68-4439-9758-EEB170FEC750}" dt="2022-01-25T07:08:44.965" v="2928" actId="14100"/>
          <ac:picMkLst>
            <pc:docMk/>
            <pc:sldMk cId="3997566052" sldId="288"/>
            <ac:picMk id="5" creationId="{46AB1302-C12B-4C84-B0AB-4EA8C7E9D407}"/>
          </ac:picMkLst>
        </pc:picChg>
        <pc:picChg chg="add mod">
          <ac:chgData name="higinio hernandez" userId="71cd9124e25a33f1" providerId="LiveId" clId="{1DE5F0C9-9C68-4439-9758-EEB170FEC750}" dt="2022-01-25T07:08:48.785" v="2929" actId="14100"/>
          <ac:picMkLst>
            <pc:docMk/>
            <pc:sldMk cId="3997566052" sldId="288"/>
            <ac:picMk id="12" creationId="{E3147887-F904-4718-82E5-3A1EB41C22B8}"/>
          </ac:picMkLst>
        </pc:picChg>
        <pc:inkChg chg="add">
          <ac:chgData name="higinio hernandez" userId="71cd9124e25a33f1" providerId="LiveId" clId="{1DE5F0C9-9C68-4439-9758-EEB170FEC750}" dt="2022-01-25T07:05:51.224" v="2894" actId="9405"/>
          <ac:inkMkLst>
            <pc:docMk/>
            <pc:sldMk cId="3997566052" sldId="288"/>
            <ac:inkMk id="6" creationId="{FD4650AE-68D4-4629-B537-8160C571E974}"/>
          </ac:inkMkLst>
        </pc:inkChg>
        <pc:inkChg chg="add">
          <ac:chgData name="higinio hernandez" userId="71cd9124e25a33f1" providerId="LiveId" clId="{1DE5F0C9-9C68-4439-9758-EEB170FEC750}" dt="2022-01-25T07:05:53.655" v="2895" actId="9405"/>
          <ac:inkMkLst>
            <pc:docMk/>
            <pc:sldMk cId="3997566052" sldId="288"/>
            <ac:inkMk id="7" creationId="{29BBEF9F-D5D1-4DE3-8D15-D39E74A0A9E5}"/>
          </ac:inkMkLst>
        </pc:inkChg>
        <pc:inkChg chg="add mod">
          <ac:chgData name="higinio hernandez" userId="71cd9124e25a33f1" providerId="LiveId" clId="{1DE5F0C9-9C68-4439-9758-EEB170FEC750}" dt="2022-01-25T07:09:01.373" v="2934"/>
          <ac:inkMkLst>
            <pc:docMk/>
            <pc:sldMk cId="3997566052" sldId="288"/>
            <ac:inkMk id="13" creationId="{137AD43C-4864-477F-8320-79151353F147}"/>
          </ac:inkMkLst>
        </pc:inkChg>
        <pc:inkChg chg="add mod">
          <ac:chgData name="higinio hernandez" userId="71cd9124e25a33f1" providerId="LiveId" clId="{1DE5F0C9-9C68-4439-9758-EEB170FEC750}" dt="2022-01-25T07:09:01.373" v="2934"/>
          <ac:inkMkLst>
            <pc:docMk/>
            <pc:sldMk cId="3997566052" sldId="288"/>
            <ac:inkMk id="14" creationId="{FC280D93-8027-4291-9935-A4A4C3A3E380}"/>
          </ac:inkMkLst>
        </pc:inkChg>
        <pc:inkChg chg="add mod">
          <ac:chgData name="higinio hernandez" userId="71cd9124e25a33f1" providerId="LiveId" clId="{1DE5F0C9-9C68-4439-9758-EEB170FEC750}" dt="2022-01-25T07:09:01.373" v="2934"/>
          <ac:inkMkLst>
            <pc:docMk/>
            <pc:sldMk cId="3997566052" sldId="288"/>
            <ac:inkMk id="16" creationId="{3C879C98-B99A-4107-827E-CDAECC265A90}"/>
          </ac:inkMkLst>
        </pc:inkChg>
        <pc:inkChg chg="add">
          <ac:chgData name="higinio hernandez" userId="71cd9124e25a33f1" providerId="LiveId" clId="{1DE5F0C9-9C68-4439-9758-EEB170FEC750}" dt="2022-01-25T07:09:03.131" v="2935" actId="9405"/>
          <ac:inkMkLst>
            <pc:docMk/>
            <pc:sldMk cId="3997566052" sldId="288"/>
            <ac:inkMk id="18" creationId="{5275DCD8-25E5-4DA0-9616-F8138D32FD51}"/>
          </ac:inkMkLst>
        </pc:inkChg>
        <pc:inkChg chg="add">
          <ac:chgData name="higinio hernandez" userId="71cd9124e25a33f1" providerId="LiveId" clId="{1DE5F0C9-9C68-4439-9758-EEB170FEC750}" dt="2022-01-25T07:09:05.411" v="2936" actId="9405"/>
          <ac:inkMkLst>
            <pc:docMk/>
            <pc:sldMk cId="3997566052" sldId="288"/>
            <ac:inkMk id="19" creationId="{392614DD-F3F5-48BF-8149-E6DE64E40D5C}"/>
          </ac:inkMkLst>
        </pc:inkChg>
        <pc:inkChg chg="add">
          <ac:chgData name="higinio hernandez" userId="71cd9124e25a33f1" providerId="LiveId" clId="{1DE5F0C9-9C68-4439-9758-EEB170FEC750}" dt="2022-01-25T07:09:51.399" v="2942" actId="9405"/>
          <ac:inkMkLst>
            <pc:docMk/>
            <pc:sldMk cId="3997566052" sldId="288"/>
            <ac:inkMk id="22" creationId="{1806059A-CE8C-4F99-8877-5DAF2049084D}"/>
          </ac:inkMkLst>
        </pc:inkChg>
        <pc:inkChg chg="add">
          <ac:chgData name="higinio hernandez" userId="71cd9124e25a33f1" providerId="LiveId" clId="{1DE5F0C9-9C68-4439-9758-EEB170FEC750}" dt="2022-01-25T07:09:54.432" v="2943" actId="9405"/>
          <ac:inkMkLst>
            <pc:docMk/>
            <pc:sldMk cId="3997566052" sldId="288"/>
            <ac:inkMk id="23" creationId="{2D6FB7D0-E354-4A0E-97D8-2249FC69FB90}"/>
          </ac:inkMkLst>
        </pc:inkChg>
        <pc:inkChg chg="add del">
          <ac:chgData name="higinio hernandez" userId="71cd9124e25a33f1" providerId="LiveId" clId="{1DE5F0C9-9C68-4439-9758-EEB170FEC750}" dt="2022-01-25T07:10:03.486" v="2947"/>
          <ac:inkMkLst>
            <pc:docMk/>
            <pc:sldMk cId="3997566052" sldId="288"/>
            <ac:inkMk id="24" creationId="{78417B2C-6A99-4A40-904D-409FA5AEF075}"/>
          </ac:inkMkLst>
        </pc:inkChg>
        <pc:inkChg chg="add del">
          <ac:chgData name="higinio hernandez" userId="71cd9124e25a33f1" providerId="LiveId" clId="{1DE5F0C9-9C68-4439-9758-EEB170FEC750}" dt="2022-01-25T07:10:03.486" v="2946"/>
          <ac:inkMkLst>
            <pc:docMk/>
            <pc:sldMk cId="3997566052" sldId="288"/>
            <ac:inkMk id="25" creationId="{42BC6735-E8F3-4926-84DE-F0D57A6297B0}"/>
          </ac:inkMkLst>
        </pc:inkChg>
        <pc:inkChg chg="add mod">
          <ac:chgData name="higinio hernandez" userId="71cd9124e25a33f1" providerId="LiveId" clId="{1DE5F0C9-9C68-4439-9758-EEB170FEC750}" dt="2022-01-25T07:11:03.175" v="2958"/>
          <ac:inkMkLst>
            <pc:docMk/>
            <pc:sldMk cId="3997566052" sldId="288"/>
            <ac:inkMk id="27" creationId="{B3A421D5-44F5-4752-9BD0-D356E71DED16}"/>
          </ac:inkMkLst>
        </pc:inkChg>
        <pc:inkChg chg="add mod">
          <ac:chgData name="higinio hernandez" userId="71cd9124e25a33f1" providerId="LiveId" clId="{1DE5F0C9-9C68-4439-9758-EEB170FEC750}" dt="2022-01-25T07:11:03.175" v="2958"/>
          <ac:inkMkLst>
            <pc:docMk/>
            <pc:sldMk cId="3997566052" sldId="288"/>
            <ac:inkMk id="28" creationId="{09CD5122-44ED-46BA-AE4B-E8E0B367E773}"/>
          </ac:inkMkLst>
        </pc:inkChg>
        <pc:cxnChg chg="add mod">
          <ac:chgData name="higinio hernandez" userId="71cd9124e25a33f1" providerId="LiveId" clId="{1DE5F0C9-9C68-4439-9758-EEB170FEC750}" dt="2022-01-25T07:06:11.550" v="2897" actId="13822"/>
          <ac:cxnSpMkLst>
            <pc:docMk/>
            <pc:sldMk cId="3997566052" sldId="288"/>
            <ac:cxnSpMk id="9" creationId="{AAEA2754-BC75-45DD-AEDF-376E6239D62E}"/>
          </ac:cxnSpMkLst>
        </pc:cxnChg>
      </pc:sldChg>
      <pc:sldChg chg="addSp delSp modSp new mod setBg">
        <pc:chgData name="higinio hernandez" userId="71cd9124e25a33f1" providerId="LiveId" clId="{1DE5F0C9-9C68-4439-9758-EEB170FEC750}" dt="2022-01-25T07:13:09.680" v="2969" actId="9405"/>
        <pc:sldMkLst>
          <pc:docMk/>
          <pc:sldMk cId="1430384969" sldId="289"/>
        </pc:sldMkLst>
        <pc:spChg chg="mod">
          <ac:chgData name="higinio hernandez" userId="71cd9124e25a33f1" providerId="LiveId" clId="{1DE5F0C9-9C68-4439-9758-EEB170FEC750}" dt="2022-01-25T07:11:54.745" v="2963" actId="113"/>
          <ac:spMkLst>
            <pc:docMk/>
            <pc:sldMk cId="1430384969" sldId="289"/>
            <ac:spMk id="2" creationId="{D327C59B-E233-47FA-87BE-478618BBF033}"/>
          </ac:spMkLst>
        </pc:spChg>
        <pc:spChg chg="del mod">
          <ac:chgData name="higinio hernandez" userId="71cd9124e25a33f1" providerId="LiveId" clId="{1DE5F0C9-9C68-4439-9758-EEB170FEC750}" dt="2022-01-25T07:10:42.829" v="2955" actId="478"/>
          <ac:spMkLst>
            <pc:docMk/>
            <pc:sldMk cId="1430384969" sldId="289"/>
            <ac:spMk id="3" creationId="{155BF761-D071-4D29-8782-76DDD48FC647}"/>
          </ac:spMkLst>
        </pc:spChg>
        <pc:spChg chg="add">
          <ac:chgData name="higinio hernandez" userId="71cd9124e25a33f1" providerId="LiveId" clId="{1DE5F0C9-9C68-4439-9758-EEB170FEC750}" dt="2022-01-25T07:10:38.472" v="2953" actId="26606"/>
          <ac:spMkLst>
            <pc:docMk/>
            <pc:sldMk cId="1430384969" sldId="289"/>
            <ac:spMk id="8" creationId="{09588DA8-065E-4F6F-8EFD-43104AB2E0CF}"/>
          </ac:spMkLst>
        </pc:spChg>
        <pc:spChg chg="add">
          <ac:chgData name="higinio hernandez" userId="71cd9124e25a33f1" providerId="LiveId" clId="{1DE5F0C9-9C68-4439-9758-EEB170FEC750}" dt="2022-01-25T07:10:38.472" v="2953" actId="26606"/>
          <ac:spMkLst>
            <pc:docMk/>
            <pc:sldMk cId="1430384969" sldId="289"/>
            <ac:spMk id="10" creationId="{C4285719-470E-454C-AF62-8323075F1F5B}"/>
          </ac:spMkLst>
        </pc:spChg>
        <pc:spChg chg="add">
          <ac:chgData name="higinio hernandez" userId="71cd9124e25a33f1" providerId="LiveId" clId="{1DE5F0C9-9C68-4439-9758-EEB170FEC750}" dt="2022-01-25T07:10:38.472" v="2953" actId="26606"/>
          <ac:spMkLst>
            <pc:docMk/>
            <pc:sldMk cId="1430384969" sldId="289"/>
            <ac:spMk id="12" creationId="{CD9FE4EF-C4D8-49A0-B2FF-81D8DB7D8A24}"/>
          </ac:spMkLst>
        </pc:spChg>
        <pc:spChg chg="add">
          <ac:chgData name="higinio hernandez" userId="71cd9124e25a33f1" providerId="LiveId" clId="{1DE5F0C9-9C68-4439-9758-EEB170FEC750}" dt="2022-01-25T07:10:38.472" v="2953" actId="26606"/>
          <ac:spMkLst>
            <pc:docMk/>
            <pc:sldMk cId="1430384969" sldId="289"/>
            <ac:spMk id="14" creationId="{4300840D-0A0B-4512-BACA-B439D5B9C57C}"/>
          </ac:spMkLst>
        </pc:spChg>
        <pc:spChg chg="add">
          <ac:chgData name="higinio hernandez" userId="71cd9124e25a33f1" providerId="LiveId" clId="{1DE5F0C9-9C68-4439-9758-EEB170FEC750}" dt="2022-01-25T07:10:38.472" v="2953" actId="26606"/>
          <ac:spMkLst>
            <pc:docMk/>
            <pc:sldMk cId="1430384969" sldId="289"/>
            <ac:spMk id="16" creationId="{D2B78728-A580-49A7-84F9-6EF6F583ADE0}"/>
          </ac:spMkLst>
        </pc:spChg>
        <pc:spChg chg="add">
          <ac:chgData name="higinio hernandez" userId="71cd9124e25a33f1" providerId="LiveId" clId="{1DE5F0C9-9C68-4439-9758-EEB170FEC750}" dt="2022-01-25T07:10:38.472" v="2953" actId="26606"/>
          <ac:spMkLst>
            <pc:docMk/>
            <pc:sldMk cId="1430384969" sldId="289"/>
            <ac:spMk id="18" creationId="{38FAA1A1-D861-433F-88FA-1E9D6FD31D11}"/>
          </ac:spMkLst>
        </pc:spChg>
        <pc:spChg chg="add">
          <ac:chgData name="higinio hernandez" userId="71cd9124e25a33f1" providerId="LiveId" clId="{1DE5F0C9-9C68-4439-9758-EEB170FEC750}" dt="2022-01-25T07:10:38.472" v="2953" actId="26606"/>
          <ac:spMkLst>
            <pc:docMk/>
            <pc:sldMk cId="1430384969" sldId="289"/>
            <ac:spMk id="20" creationId="{8D71EDA1-87BF-4D5D-AB79-F346FD19278A}"/>
          </ac:spMkLst>
        </pc:spChg>
        <pc:picChg chg="add mod">
          <ac:chgData name="higinio hernandez" userId="71cd9124e25a33f1" providerId="LiveId" clId="{1DE5F0C9-9C68-4439-9758-EEB170FEC750}" dt="2022-01-25T07:11:33.118" v="2960" actId="1076"/>
          <ac:picMkLst>
            <pc:docMk/>
            <pc:sldMk cId="1430384969" sldId="289"/>
            <ac:picMk id="5" creationId="{2849FBCE-83C7-4EB3-B7A9-BF68FA882D77}"/>
          </ac:picMkLst>
        </pc:picChg>
        <pc:inkChg chg="add">
          <ac:chgData name="higinio hernandez" userId="71cd9124e25a33f1" providerId="LiveId" clId="{1DE5F0C9-9C68-4439-9758-EEB170FEC750}" dt="2022-01-25T07:13:06.701" v="2968" actId="9405"/>
          <ac:inkMkLst>
            <pc:docMk/>
            <pc:sldMk cId="1430384969" sldId="289"/>
            <ac:inkMk id="6" creationId="{8EF98167-3D9B-4A63-A00E-D5F323F0CC39}"/>
          </ac:inkMkLst>
        </pc:inkChg>
        <pc:inkChg chg="add">
          <ac:chgData name="higinio hernandez" userId="71cd9124e25a33f1" providerId="LiveId" clId="{1DE5F0C9-9C68-4439-9758-EEB170FEC750}" dt="2022-01-25T07:13:09.680" v="2969" actId="9405"/>
          <ac:inkMkLst>
            <pc:docMk/>
            <pc:sldMk cId="1430384969" sldId="289"/>
            <ac:inkMk id="7" creationId="{5502D922-4381-487F-A6F1-9C095F02B86A}"/>
          </ac:inkMkLst>
        </pc:inkChg>
      </pc:sldChg>
      <pc:sldChg chg="addSp delSp modSp new mod setBg">
        <pc:chgData name="higinio hernandez" userId="71cd9124e25a33f1" providerId="LiveId" clId="{1DE5F0C9-9C68-4439-9758-EEB170FEC750}" dt="2022-01-25T07:13:46.141" v="2973" actId="9405"/>
        <pc:sldMkLst>
          <pc:docMk/>
          <pc:sldMk cId="897683164" sldId="290"/>
        </pc:sldMkLst>
        <pc:spChg chg="mod">
          <ac:chgData name="higinio hernandez" userId="71cd9124e25a33f1" providerId="LiveId" clId="{1DE5F0C9-9C68-4439-9758-EEB170FEC750}" dt="2022-01-25T07:13:23.999" v="2970"/>
          <ac:spMkLst>
            <pc:docMk/>
            <pc:sldMk cId="897683164" sldId="290"/>
            <ac:spMk id="2" creationId="{0DF53F83-7786-46E5-9BAF-7533B547EBFE}"/>
          </ac:spMkLst>
        </pc:spChg>
        <pc:spChg chg="del mod">
          <ac:chgData name="higinio hernandez" userId="71cd9124e25a33f1" providerId="LiveId" clId="{1DE5F0C9-9C68-4439-9758-EEB170FEC750}" dt="2022-01-25T07:12:51.008" v="2965" actId="478"/>
          <ac:spMkLst>
            <pc:docMk/>
            <pc:sldMk cId="897683164" sldId="290"/>
            <ac:spMk id="3" creationId="{FEDFDC34-9249-444B-ADB8-5A3182844BE6}"/>
          </ac:spMkLst>
        </pc:spChg>
        <pc:spChg chg="add">
          <ac:chgData name="higinio hernandez" userId="71cd9124e25a33f1" providerId="LiveId" clId="{1DE5F0C9-9C68-4439-9758-EEB170FEC750}" dt="2022-01-25T07:12:45.948" v="2964" actId="26606"/>
          <ac:spMkLst>
            <pc:docMk/>
            <pc:sldMk cId="897683164" sldId="290"/>
            <ac:spMk id="8" creationId="{09588DA8-065E-4F6F-8EFD-43104AB2E0CF}"/>
          </ac:spMkLst>
        </pc:spChg>
        <pc:spChg chg="add">
          <ac:chgData name="higinio hernandez" userId="71cd9124e25a33f1" providerId="LiveId" clId="{1DE5F0C9-9C68-4439-9758-EEB170FEC750}" dt="2022-01-25T07:12:45.948" v="2964" actId="26606"/>
          <ac:spMkLst>
            <pc:docMk/>
            <pc:sldMk cId="897683164" sldId="290"/>
            <ac:spMk id="10" creationId="{C4285719-470E-454C-AF62-8323075F1F5B}"/>
          </ac:spMkLst>
        </pc:spChg>
        <pc:spChg chg="add">
          <ac:chgData name="higinio hernandez" userId="71cd9124e25a33f1" providerId="LiveId" clId="{1DE5F0C9-9C68-4439-9758-EEB170FEC750}" dt="2022-01-25T07:12:45.948" v="2964" actId="26606"/>
          <ac:spMkLst>
            <pc:docMk/>
            <pc:sldMk cId="897683164" sldId="290"/>
            <ac:spMk id="12" creationId="{CD9FE4EF-C4D8-49A0-B2FF-81D8DB7D8A24}"/>
          </ac:spMkLst>
        </pc:spChg>
        <pc:spChg chg="add">
          <ac:chgData name="higinio hernandez" userId="71cd9124e25a33f1" providerId="LiveId" clId="{1DE5F0C9-9C68-4439-9758-EEB170FEC750}" dt="2022-01-25T07:12:45.948" v="2964" actId="26606"/>
          <ac:spMkLst>
            <pc:docMk/>
            <pc:sldMk cId="897683164" sldId="290"/>
            <ac:spMk id="14" creationId="{4300840D-0A0B-4512-BACA-B439D5B9C57C}"/>
          </ac:spMkLst>
        </pc:spChg>
        <pc:spChg chg="add">
          <ac:chgData name="higinio hernandez" userId="71cd9124e25a33f1" providerId="LiveId" clId="{1DE5F0C9-9C68-4439-9758-EEB170FEC750}" dt="2022-01-25T07:12:45.948" v="2964" actId="26606"/>
          <ac:spMkLst>
            <pc:docMk/>
            <pc:sldMk cId="897683164" sldId="290"/>
            <ac:spMk id="16" creationId="{D2B78728-A580-49A7-84F9-6EF6F583ADE0}"/>
          </ac:spMkLst>
        </pc:spChg>
        <pc:spChg chg="add">
          <ac:chgData name="higinio hernandez" userId="71cd9124e25a33f1" providerId="LiveId" clId="{1DE5F0C9-9C68-4439-9758-EEB170FEC750}" dt="2022-01-25T07:12:45.948" v="2964" actId="26606"/>
          <ac:spMkLst>
            <pc:docMk/>
            <pc:sldMk cId="897683164" sldId="290"/>
            <ac:spMk id="18" creationId="{38FAA1A1-D861-433F-88FA-1E9D6FD31D11}"/>
          </ac:spMkLst>
        </pc:spChg>
        <pc:spChg chg="add">
          <ac:chgData name="higinio hernandez" userId="71cd9124e25a33f1" providerId="LiveId" clId="{1DE5F0C9-9C68-4439-9758-EEB170FEC750}" dt="2022-01-25T07:12:45.948" v="2964" actId="26606"/>
          <ac:spMkLst>
            <pc:docMk/>
            <pc:sldMk cId="897683164" sldId="290"/>
            <ac:spMk id="20" creationId="{8D71EDA1-87BF-4D5D-AB79-F346FD19278A}"/>
          </ac:spMkLst>
        </pc:spChg>
        <pc:picChg chg="add mod">
          <ac:chgData name="higinio hernandez" userId="71cd9124e25a33f1" providerId="LiveId" clId="{1DE5F0C9-9C68-4439-9758-EEB170FEC750}" dt="2022-01-25T07:12:58.488" v="2967" actId="1076"/>
          <ac:picMkLst>
            <pc:docMk/>
            <pc:sldMk cId="897683164" sldId="290"/>
            <ac:picMk id="5" creationId="{9ACC1E36-DFCD-43CC-8A8F-42BB986B62D0}"/>
          </ac:picMkLst>
        </pc:picChg>
        <pc:inkChg chg="add">
          <ac:chgData name="higinio hernandez" userId="71cd9124e25a33f1" providerId="LiveId" clId="{1DE5F0C9-9C68-4439-9758-EEB170FEC750}" dt="2022-01-25T07:13:36.090" v="2971" actId="9405"/>
          <ac:inkMkLst>
            <pc:docMk/>
            <pc:sldMk cId="897683164" sldId="290"/>
            <ac:inkMk id="6" creationId="{3F51924A-CE19-417C-8B79-6363E80ACED6}"/>
          </ac:inkMkLst>
        </pc:inkChg>
        <pc:inkChg chg="add">
          <ac:chgData name="higinio hernandez" userId="71cd9124e25a33f1" providerId="LiveId" clId="{1DE5F0C9-9C68-4439-9758-EEB170FEC750}" dt="2022-01-25T07:13:42.741" v="2972" actId="9405"/>
          <ac:inkMkLst>
            <pc:docMk/>
            <pc:sldMk cId="897683164" sldId="290"/>
            <ac:inkMk id="7" creationId="{E22B7806-1073-40E5-8575-6820934B41B9}"/>
          </ac:inkMkLst>
        </pc:inkChg>
        <pc:inkChg chg="add">
          <ac:chgData name="higinio hernandez" userId="71cd9124e25a33f1" providerId="LiveId" clId="{1DE5F0C9-9C68-4439-9758-EEB170FEC750}" dt="2022-01-25T07:13:46.141" v="2973" actId="9405"/>
          <ac:inkMkLst>
            <pc:docMk/>
            <pc:sldMk cId="897683164" sldId="290"/>
            <ac:inkMk id="9" creationId="{7009A75F-4B6D-407A-B2BB-E03A55997224}"/>
          </ac:inkMkLst>
        </pc:inkChg>
      </pc:sldChg>
      <pc:sldChg chg="addSp delSp modSp new mod setBg">
        <pc:chgData name="higinio hernandez" userId="71cd9124e25a33f1" providerId="LiveId" clId="{1DE5F0C9-9C68-4439-9758-EEB170FEC750}" dt="2022-01-25T07:17:48.072" v="2998" actId="26606"/>
        <pc:sldMkLst>
          <pc:docMk/>
          <pc:sldMk cId="958883771" sldId="291"/>
        </pc:sldMkLst>
        <pc:spChg chg="mod ord">
          <ac:chgData name="higinio hernandez" userId="71cd9124e25a33f1" providerId="LiveId" clId="{1DE5F0C9-9C68-4439-9758-EEB170FEC750}" dt="2022-01-25T07:17:48.072" v="2998" actId="26606"/>
          <ac:spMkLst>
            <pc:docMk/>
            <pc:sldMk cId="958883771" sldId="291"/>
            <ac:spMk id="2" creationId="{4802684D-2160-4215-9AB0-F814DB5A11A2}"/>
          </ac:spMkLst>
        </pc:spChg>
        <pc:spChg chg="del mod">
          <ac:chgData name="higinio hernandez" userId="71cd9124e25a33f1" providerId="LiveId" clId="{1DE5F0C9-9C68-4439-9758-EEB170FEC750}" dt="2022-01-25T07:16:16.284" v="2986" actId="478"/>
          <ac:spMkLst>
            <pc:docMk/>
            <pc:sldMk cId="958883771" sldId="291"/>
            <ac:spMk id="3" creationId="{584C8313-2895-4ADE-9545-3B0A43051677}"/>
          </ac:spMkLst>
        </pc:spChg>
        <pc:spChg chg="add">
          <ac:chgData name="higinio hernandez" userId="71cd9124e25a33f1" providerId="LiveId" clId="{1DE5F0C9-9C68-4439-9758-EEB170FEC750}" dt="2022-01-25T07:17:48.072" v="2998" actId="26606"/>
          <ac:spMkLst>
            <pc:docMk/>
            <pc:sldMk cId="958883771" sldId="291"/>
            <ac:spMk id="14" creationId="{E30408B7-02B2-4EC4-8EE8-B53E74642A86}"/>
          </ac:spMkLst>
        </pc:spChg>
        <pc:spChg chg="add">
          <ac:chgData name="higinio hernandez" userId="71cd9124e25a33f1" providerId="LiveId" clId="{1DE5F0C9-9C68-4439-9758-EEB170FEC750}" dt="2022-01-25T07:17:48.072" v="2998" actId="26606"/>
          <ac:spMkLst>
            <pc:docMk/>
            <pc:sldMk cId="958883771" sldId="291"/>
            <ac:spMk id="16" creationId="{FC117A00-E1E3-4C50-9444-14FB2BC778DD}"/>
          </ac:spMkLst>
        </pc:spChg>
        <pc:grpChg chg="add">
          <ac:chgData name="higinio hernandez" userId="71cd9124e25a33f1" providerId="LiveId" clId="{1DE5F0C9-9C68-4439-9758-EEB170FEC750}" dt="2022-01-25T07:17:48.072" v="2998" actId="26606"/>
          <ac:grpSpMkLst>
            <pc:docMk/>
            <pc:sldMk cId="958883771" sldId="291"/>
            <ac:grpSpMk id="18" creationId="{3CA30F3A-949D-4014-A5BD-809F81E84132}"/>
          </ac:grpSpMkLst>
        </pc:grpChg>
        <pc:picChg chg="add mod">
          <ac:chgData name="higinio hernandez" userId="71cd9124e25a33f1" providerId="LiveId" clId="{1DE5F0C9-9C68-4439-9758-EEB170FEC750}" dt="2022-01-25T07:17:48.072" v="2998" actId="26606"/>
          <ac:picMkLst>
            <pc:docMk/>
            <pc:sldMk cId="958883771" sldId="291"/>
            <ac:picMk id="5" creationId="{18D20D71-5881-4E7A-AE27-00A7A2D1D6E0}"/>
          </ac:picMkLst>
        </pc:picChg>
        <pc:picChg chg="add mod">
          <ac:chgData name="higinio hernandez" userId="71cd9124e25a33f1" providerId="LiveId" clId="{1DE5F0C9-9C68-4439-9758-EEB170FEC750}" dt="2022-01-25T07:17:48.072" v="2998" actId="26606"/>
          <ac:picMkLst>
            <pc:docMk/>
            <pc:sldMk cId="958883771" sldId="291"/>
            <ac:picMk id="7" creationId="{9854611A-9675-427C-929F-7307B334310F}"/>
          </ac:picMkLst>
        </pc:picChg>
        <pc:picChg chg="add mod">
          <ac:chgData name="higinio hernandez" userId="71cd9124e25a33f1" providerId="LiveId" clId="{1DE5F0C9-9C68-4439-9758-EEB170FEC750}" dt="2022-01-25T07:17:48.072" v="2998" actId="26606"/>
          <ac:picMkLst>
            <pc:docMk/>
            <pc:sldMk cId="958883771" sldId="291"/>
            <ac:picMk id="9" creationId="{511AAEC2-50D5-4E29-9B02-25455D7F35DE}"/>
          </ac:picMkLst>
        </pc:picChg>
      </pc:sldChg>
      <pc:sldChg chg="addSp delSp modSp add mod delDesignElem">
        <pc:chgData name="higinio hernandez" userId="71cd9124e25a33f1" providerId="LiveId" clId="{1DE5F0C9-9C68-4439-9758-EEB170FEC750}" dt="2022-01-25T04:39:03.401" v="1172"/>
        <pc:sldMkLst>
          <pc:docMk/>
          <pc:sldMk cId="3488381619" sldId="292"/>
        </pc:sldMkLst>
        <pc:spChg chg="mod">
          <ac:chgData name="higinio hernandez" userId="71cd9124e25a33f1" providerId="LiveId" clId="{1DE5F0C9-9C68-4439-9758-EEB170FEC750}" dt="2022-01-25T03:23:26.365" v="961" actId="20577"/>
          <ac:spMkLst>
            <pc:docMk/>
            <pc:sldMk cId="3488381619" sldId="292"/>
            <ac:spMk id="3" creationId="{81072FAC-EEE9-4F26-A784-BC07EACCBE9F}"/>
          </ac:spMkLst>
        </pc:spChg>
        <pc:spChg chg="add del">
          <ac:chgData name="higinio hernandez" userId="71cd9124e25a33f1" providerId="LiveId" clId="{1DE5F0C9-9C68-4439-9758-EEB170FEC750}" dt="2022-01-25T04:39:03.401" v="1172"/>
          <ac:spMkLst>
            <pc:docMk/>
            <pc:sldMk cId="3488381619" sldId="292"/>
            <ac:spMk id="25" creationId="{E8A8EAB8-D2FF-444D-B34B-7D32F106AD0E}"/>
          </ac:spMkLst>
        </pc:spChg>
        <pc:spChg chg="add del">
          <ac:chgData name="higinio hernandez" userId="71cd9124e25a33f1" providerId="LiveId" clId="{1DE5F0C9-9C68-4439-9758-EEB170FEC750}" dt="2022-01-25T04:39:03.401" v="1172"/>
          <ac:spMkLst>
            <pc:docMk/>
            <pc:sldMk cId="3488381619" sldId="292"/>
            <ac:spMk id="27" creationId="{9DD005C1-8C51-42D6-9BEE-B9B83849743D}"/>
          </ac:spMkLst>
        </pc:spChg>
        <pc:spChg chg="add del">
          <ac:chgData name="higinio hernandez" userId="71cd9124e25a33f1" providerId="LiveId" clId="{1DE5F0C9-9C68-4439-9758-EEB170FEC750}" dt="2022-01-25T04:39:03.401" v="1172"/>
          <ac:spMkLst>
            <pc:docMk/>
            <pc:sldMk cId="3488381619" sldId="292"/>
            <ac:spMk id="29" creationId="{C61F2F60-14E3-4196-B7CE-175E46F04481}"/>
          </ac:spMkLst>
        </pc:spChg>
        <pc:picChg chg="del">
          <ac:chgData name="higinio hernandez" userId="71cd9124e25a33f1" providerId="LiveId" clId="{1DE5F0C9-9C68-4439-9758-EEB170FEC750}" dt="2022-01-25T03:23:31.285" v="962" actId="478"/>
          <ac:picMkLst>
            <pc:docMk/>
            <pc:sldMk cId="3488381619" sldId="292"/>
            <ac:picMk id="6" creationId="{5C947181-1A59-4E7E-B15F-2137FFC68D6A}"/>
          </ac:picMkLst>
        </pc:picChg>
        <pc:picChg chg="add mod">
          <ac:chgData name="higinio hernandez" userId="71cd9124e25a33f1" providerId="LiveId" clId="{1DE5F0C9-9C68-4439-9758-EEB170FEC750}" dt="2022-01-25T03:25:35.529" v="967" actId="14100"/>
          <ac:picMkLst>
            <pc:docMk/>
            <pc:sldMk cId="3488381619" sldId="292"/>
            <ac:picMk id="7" creationId="{11942FFF-75CB-4277-AF57-47F25F491DC0}"/>
          </ac:picMkLst>
        </pc:picChg>
      </pc:sldChg>
      <pc:sldChg chg="addSp delSp modSp add mod">
        <pc:chgData name="higinio hernandez" userId="71cd9124e25a33f1" providerId="LiveId" clId="{1DE5F0C9-9C68-4439-9758-EEB170FEC750}" dt="2022-01-25T04:50:03.122" v="1363" actId="9405"/>
        <pc:sldMkLst>
          <pc:docMk/>
          <pc:sldMk cId="3431005548" sldId="293"/>
        </pc:sldMkLst>
        <pc:spChg chg="mod">
          <ac:chgData name="higinio hernandez" userId="71cd9124e25a33f1" providerId="LiveId" clId="{1DE5F0C9-9C68-4439-9758-EEB170FEC750}" dt="2022-01-25T04:48:50.132" v="1349" actId="20577"/>
          <ac:spMkLst>
            <pc:docMk/>
            <pc:sldMk cId="3431005548" sldId="293"/>
            <ac:spMk id="3" creationId="{89B4E0E8-07C8-4A23-99E2-20D6DFD6FA7A}"/>
          </ac:spMkLst>
        </pc:spChg>
        <pc:spChg chg="mod">
          <ac:chgData name="higinio hernandez" userId="71cd9124e25a33f1" providerId="LiveId" clId="{1DE5F0C9-9C68-4439-9758-EEB170FEC750}" dt="2022-01-25T04:48:33.082" v="1330" actId="20577"/>
          <ac:spMkLst>
            <pc:docMk/>
            <pc:sldMk cId="3431005548" sldId="293"/>
            <ac:spMk id="7" creationId="{B738ADA1-F7B4-4798-AE2D-85A780B46844}"/>
          </ac:spMkLst>
        </pc:spChg>
        <pc:spChg chg="del mod">
          <ac:chgData name="higinio hernandez" userId="71cd9124e25a33f1" providerId="LiveId" clId="{1DE5F0C9-9C68-4439-9758-EEB170FEC750}" dt="2022-01-25T04:48:23.141" v="1321" actId="478"/>
          <ac:spMkLst>
            <pc:docMk/>
            <pc:sldMk cId="3431005548" sldId="293"/>
            <ac:spMk id="9" creationId="{9B8918CA-320E-4813-9860-7ABF1720C25F}"/>
          </ac:spMkLst>
        </pc:spChg>
        <pc:grpChg chg="del mod">
          <ac:chgData name="higinio hernandez" userId="71cd9124e25a33f1" providerId="LiveId" clId="{1DE5F0C9-9C68-4439-9758-EEB170FEC750}" dt="2022-01-25T04:49:49.937" v="1361"/>
          <ac:grpSpMkLst>
            <pc:docMk/>
            <pc:sldMk cId="3431005548" sldId="293"/>
            <ac:grpSpMk id="10" creationId="{3ABBE190-55ED-4853-A734-71BEF2992708}"/>
          </ac:grpSpMkLst>
        </pc:grpChg>
        <pc:picChg chg="mod">
          <ac:chgData name="higinio hernandez" userId="71cd9124e25a33f1" providerId="LiveId" clId="{1DE5F0C9-9C68-4439-9758-EEB170FEC750}" dt="2022-01-25T04:48:59.525" v="1352" actId="14100"/>
          <ac:picMkLst>
            <pc:docMk/>
            <pc:sldMk cId="3431005548" sldId="293"/>
            <ac:picMk id="6" creationId="{01947761-1681-4895-9489-D46159A80D7E}"/>
          </ac:picMkLst>
        </pc:picChg>
        <pc:inkChg chg="add del mod">
          <ac:chgData name="higinio hernandez" userId="71cd9124e25a33f1" providerId="LiveId" clId="{1DE5F0C9-9C68-4439-9758-EEB170FEC750}" dt="2022-01-25T04:49:49.937" v="1361"/>
          <ac:inkMkLst>
            <pc:docMk/>
            <pc:sldMk cId="3431005548" sldId="293"/>
            <ac:inkMk id="4" creationId="{79B1DB58-C0A2-44EE-9CC8-D5BFF0395116}"/>
          </ac:inkMkLst>
        </pc:inkChg>
        <pc:inkChg chg="add mod">
          <ac:chgData name="higinio hernandez" userId="71cd9124e25a33f1" providerId="LiveId" clId="{1DE5F0C9-9C68-4439-9758-EEB170FEC750}" dt="2022-01-25T04:49:49.937" v="1361"/>
          <ac:inkMkLst>
            <pc:docMk/>
            <pc:sldMk cId="3431005548" sldId="293"/>
            <ac:inkMk id="5" creationId="{789F83F3-67FA-481B-9374-92BC67FA571B}"/>
          </ac:inkMkLst>
        </pc:inkChg>
        <pc:inkChg chg="add del">
          <ac:chgData name="higinio hernandez" userId="71cd9124e25a33f1" providerId="LiveId" clId="{1DE5F0C9-9C68-4439-9758-EEB170FEC750}" dt="2022-01-25T04:49:39.971" v="1359"/>
          <ac:inkMkLst>
            <pc:docMk/>
            <pc:sldMk cId="3431005548" sldId="293"/>
            <ac:inkMk id="11" creationId="{972105D6-D230-498D-8DD2-CF947509EEB7}"/>
          </ac:inkMkLst>
        </pc:inkChg>
        <pc:inkChg chg="add del">
          <ac:chgData name="higinio hernandez" userId="71cd9124e25a33f1" providerId="LiveId" clId="{1DE5F0C9-9C68-4439-9758-EEB170FEC750}" dt="2022-01-25T04:49:30.974" v="1358" actId="9405"/>
          <ac:inkMkLst>
            <pc:docMk/>
            <pc:sldMk cId="3431005548" sldId="293"/>
            <ac:inkMk id="12" creationId="{C7965596-099E-4146-AD7B-261CBFF6201F}"/>
          </ac:inkMkLst>
        </pc:inkChg>
        <pc:inkChg chg="add">
          <ac:chgData name="higinio hernandez" userId="71cd9124e25a33f1" providerId="LiveId" clId="{1DE5F0C9-9C68-4439-9758-EEB170FEC750}" dt="2022-01-25T04:49:43.802" v="1360" actId="9405"/>
          <ac:inkMkLst>
            <pc:docMk/>
            <pc:sldMk cId="3431005548" sldId="293"/>
            <ac:inkMk id="13" creationId="{437B8E21-F65D-4397-BC91-85ECDF1FFC90}"/>
          </ac:inkMkLst>
        </pc:inkChg>
        <pc:inkChg chg="add">
          <ac:chgData name="higinio hernandez" userId="71cd9124e25a33f1" providerId="LiveId" clId="{1DE5F0C9-9C68-4439-9758-EEB170FEC750}" dt="2022-01-25T04:49:53.470" v="1362" actId="9405"/>
          <ac:inkMkLst>
            <pc:docMk/>
            <pc:sldMk cId="3431005548" sldId="293"/>
            <ac:inkMk id="14" creationId="{0A0CE821-FD95-40AA-972F-7B5D27ADD26A}"/>
          </ac:inkMkLst>
        </pc:inkChg>
        <pc:inkChg chg="add">
          <ac:chgData name="higinio hernandez" userId="71cd9124e25a33f1" providerId="LiveId" clId="{1DE5F0C9-9C68-4439-9758-EEB170FEC750}" dt="2022-01-25T04:50:03.122" v="1363" actId="9405"/>
          <ac:inkMkLst>
            <pc:docMk/>
            <pc:sldMk cId="3431005548" sldId="293"/>
            <ac:inkMk id="15" creationId="{B8288A8E-9D5F-4901-B7E3-83CDFEA97EF9}"/>
          </ac:inkMkLst>
        </pc:inkChg>
      </pc:sldChg>
      <pc:sldChg chg="addSp delSp modSp add mod setBg setClrOvrMap">
        <pc:chgData name="higinio hernandez" userId="71cd9124e25a33f1" providerId="LiveId" clId="{1DE5F0C9-9C68-4439-9758-EEB170FEC750}" dt="2022-01-25T04:59:54.504" v="1533" actId="115"/>
        <pc:sldMkLst>
          <pc:docMk/>
          <pc:sldMk cId="4257075798" sldId="294"/>
        </pc:sldMkLst>
        <pc:spChg chg="mod">
          <ac:chgData name="higinio hernandez" userId="71cd9124e25a33f1" providerId="LiveId" clId="{1DE5F0C9-9C68-4439-9758-EEB170FEC750}" dt="2022-01-25T04:58:39.503" v="1508" actId="14100"/>
          <ac:spMkLst>
            <pc:docMk/>
            <pc:sldMk cId="4257075798" sldId="294"/>
            <ac:spMk id="2" creationId="{2D34CEF4-01D3-4AF7-9E84-F43030ACA972}"/>
          </ac:spMkLst>
        </pc:spChg>
        <pc:spChg chg="mod">
          <ac:chgData name="higinio hernandez" userId="71cd9124e25a33f1" providerId="LiveId" clId="{1DE5F0C9-9C68-4439-9758-EEB170FEC750}" dt="2022-01-25T04:57:18.060" v="1491" actId="26606"/>
          <ac:spMkLst>
            <pc:docMk/>
            <pc:sldMk cId="4257075798" sldId="294"/>
            <ac:spMk id="3" creationId="{31EFD88C-EC41-4850-9D1D-676D6AEE0358}"/>
          </ac:spMkLst>
        </pc:spChg>
        <pc:spChg chg="add mod">
          <ac:chgData name="higinio hernandez" userId="71cd9124e25a33f1" providerId="LiveId" clId="{1DE5F0C9-9C68-4439-9758-EEB170FEC750}" dt="2022-01-25T04:59:54.504" v="1533" actId="115"/>
          <ac:spMkLst>
            <pc:docMk/>
            <pc:sldMk cId="4257075798" sldId="294"/>
            <ac:spMk id="15" creationId="{A5D35A8C-2918-4440-ABB8-48CF1807FFC0}"/>
          </ac:spMkLst>
        </pc:spChg>
        <pc:spChg chg="add">
          <ac:chgData name="higinio hernandez" userId="71cd9124e25a33f1" providerId="LiveId" clId="{1DE5F0C9-9C68-4439-9758-EEB170FEC750}" dt="2022-01-25T04:57:18.060" v="1491" actId="26606"/>
          <ac:spMkLst>
            <pc:docMk/>
            <pc:sldMk cId="4257075798" sldId="294"/>
            <ac:spMk id="18" creationId="{20366137-3DBB-4912-98D5-6727020207DE}"/>
          </ac:spMkLst>
        </pc:spChg>
        <pc:spChg chg="add">
          <ac:chgData name="higinio hernandez" userId="71cd9124e25a33f1" providerId="LiveId" clId="{1DE5F0C9-9C68-4439-9758-EEB170FEC750}" dt="2022-01-25T04:57:18.060" v="1491" actId="26606"/>
          <ac:spMkLst>
            <pc:docMk/>
            <pc:sldMk cId="4257075798" sldId="294"/>
            <ac:spMk id="20" creationId="{5D28D1CE-5BF4-45B7-8D6D-B31A3198079C}"/>
          </ac:spMkLst>
        </pc:spChg>
        <pc:picChg chg="mod ord">
          <ac:chgData name="higinio hernandez" userId="71cd9124e25a33f1" providerId="LiveId" clId="{1DE5F0C9-9C68-4439-9758-EEB170FEC750}" dt="2022-01-25T04:57:26.194" v="1494" actId="14100"/>
          <ac:picMkLst>
            <pc:docMk/>
            <pc:sldMk cId="4257075798" sldId="294"/>
            <ac:picMk id="4" creationId="{3DE94ADA-0031-43D4-A79A-B89B95993082}"/>
          </ac:picMkLst>
        </pc:picChg>
        <pc:picChg chg="del">
          <ac:chgData name="higinio hernandez" userId="71cd9124e25a33f1" providerId="LiveId" clId="{1DE5F0C9-9C68-4439-9758-EEB170FEC750}" dt="2022-01-25T04:55:38.316" v="1486" actId="478"/>
          <ac:picMkLst>
            <pc:docMk/>
            <pc:sldMk cId="4257075798" sldId="294"/>
            <ac:picMk id="6" creationId="{0608130B-AEC6-4D80-8756-2FDB38F6E8CB}"/>
          </ac:picMkLst>
        </pc:picChg>
        <pc:picChg chg="add mod">
          <ac:chgData name="higinio hernandez" userId="71cd9124e25a33f1" providerId="LiveId" clId="{1DE5F0C9-9C68-4439-9758-EEB170FEC750}" dt="2022-01-25T04:57:35.393" v="1496" actId="14100"/>
          <ac:picMkLst>
            <pc:docMk/>
            <pc:sldMk cId="4257075798" sldId="294"/>
            <ac:picMk id="7" creationId="{D11ECCA9-7684-43C5-9751-99561ACC2964}"/>
          </ac:picMkLst>
        </pc:picChg>
        <pc:inkChg chg="add">
          <ac:chgData name="higinio hernandez" userId="71cd9124e25a33f1" providerId="LiveId" clId="{1DE5F0C9-9C68-4439-9758-EEB170FEC750}" dt="2022-01-25T04:57:42.918" v="1497" actId="9405"/>
          <ac:inkMkLst>
            <pc:docMk/>
            <pc:sldMk cId="4257075798" sldId="294"/>
            <ac:inkMk id="8" creationId="{D507A5A7-B4FA-4786-A457-4FD057AC406C}"/>
          </ac:inkMkLst>
        </pc:inkChg>
        <pc:cxnChg chg="add mod">
          <ac:chgData name="higinio hernandez" userId="71cd9124e25a33f1" providerId="LiveId" clId="{1DE5F0C9-9C68-4439-9758-EEB170FEC750}" dt="2022-01-25T04:58:30.459" v="1506" actId="14100"/>
          <ac:cxnSpMkLst>
            <pc:docMk/>
            <pc:sldMk cId="4257075798" sldId="294"/>
            <ac:cxnSpMk id="10" creationId="{46C2FCCB-4716-44C7-9BC7-D0D2F8BB611C}"/>
          </ac:cxnSpMkLst>
        </pc:cxnChg>
        <pc:cxnChg chg="del">
          <ac:chgData name="higinio hernandez" userId="71cd9124e25a33f1" providerId="LiveId" clId="{1DE5F0C9-9C68-4439-9758-EEB170FEC750}" dt="2022-01-25T04:57:18.060" v="1491" actId="26606"/>
          <ac:cxnSpMkLst>
            <pc:docMk/>
            <pc:sldMk cId="4257075798" sldId="294"/>
            <ac:cxnSpMk id="13" creationId="{3D83F26F-C55B-4A92-9AFF-4894D14E27C5}"/>
          </ac:cxnSpMkLst>
        </pc:cxnChg>
      </pc:sldChg>
      <pc:sldChg chg="addSp delSp modSp add mod">
        <pc:chgData name="higinio hernandez" userId="71cd9124e25a33f1" providerId="LiveId" clId="{1DE5F0C9-9C68-4439-9758-EEB170FEC750}" dt="2022-01-25T05:40:05.026" v="2118" actId="1076"/>
        <pc:sldMkLst>
          <pc:docMk/>
          <pc:sldMk cId="1417567597" sldId="295"/>
        </pc:sldMkLst>
        <pc:spChg chg="mod">
          <ac:chgData name="higinio hernandez" userId="71cd9124e25a33f1" providerId="LiveId" clId="{1DE5F0C9-9C68-4439-9758-EEB170FEC750}" dt="2022-01-25T05:10:12.437" v="1739" actId="20577"/>
          <ac:spMkLst>
            <pc:docMk/>
            <pc:sldMk cId="1417567597" sldId="295"/>
            <ac:spMk id="2" creationId="{DD648CF1-C72A-4313-8FC7-BF6DD4642AFE}"/>
          </ac:spMkLst>
        </pc:spChg>
        <pc:spChg chg="mod">
          <ac:chgData name="higinio hernandez" userId="71cd9124e25a33f1" providerId="LiveId" clId="{1DE5F0C9-9C68-4439-9758-EEB170FEC750}" dt="2022-01-25T05:13:59.021" v="1803" actId="20577"/>
          <ac:spMkLst>
            <pc:docMk/>
            <pc:sldMk cId="1417567597" sldId="295"/>
            <ac:spMk id="22" creationId="{E2ABD5DF-A6FC-4A10-835A-9E196388FD65}"/>
          </ac:spMkLst>
        </pc:spChg>
        <pc:spChg chg="mod">
          <ac:chgData name="higinio hernandez" userId="71cd9124e25a33f1" providerId="LiveId" clId="{1DE5F0C9-9C68-4439-9758-EEB170FEC750}" dt="2022-01-25T05:12:49.741" v="1785" actId="20577"/>
          <ac:spMkLst>
            <pc:docMk/>
            <pc:sldMk cId="1417567597" sldId="295"/>
            <ac:spMk id="27" creationId="{E0908EB1-B373-41B2-B6A6-B2830B43B2D1}"/>
          </ac:spMkLst>
        </pc:spChg>
        <pc:spChg chg="add mod">
          <ac:chgData name="higinio hernandez" userId="71cd9124e25a33f1" providerId="LiveId" clId="{1DE5F0C9-9C68-4439-9758-EEB170FEC750}" dt="2022-01-25T05:40:05.026" v="2118" actId="1076"/>
          <ac:spMkLst>
            <pc:docMk/>
            <pc:sldMk cId="1417567597" sldId="295"/>
            <ac:spMk id="36" creationId="{2A5F0F77-9C33-44C7-AD3D-57224C6AB910}"/>
          </ac:spMkLst>
        </pc:spChg>
        <pc:grpChg chg="del mod">
          <ac:chgData name="higinio hernandez" userId="71cd9124e25a33f1" providerId="LiveId" clId="{1DE5F0C9-9C68-4439-9758-EEB170FEC750}" dt="2022-01-25T05:10:24.744" v="1743"/>
          <ac:grpSpMkLst>
            <pc:docMk/>
            <pc:sldMk cId="1417567597" sldId="295"/>
            <ac:grpSpMk id="24" creationId="{8BE09D61-D779-400D-9F82-55488D2D959E}"/>
          </ac:grpSpMkLst>
        </pc:grpChg>
        <pc:picChg chg="del">
          <ac:chgData name="higinio hernandez" userId="71cd9124e25a33f1" providerId="LiveId" clId="{1DE5F0C9-9C68-4439-9758-EEB170FEC750}" dt="2022-01-25T05:14:04.565" v="1804" actId="478"/>
          <ac:picMkLst>
            <pc:docMk/>
            <pc:sldMk cId="1417567597" sldId="295"/>
            <ac:picMk id="4" creationId="{A4298283-DDB8-4365-95A1-90935E16BE2B}"/>
          </ac:picMkLst>
        </pc:picChg>
        <pc:picChg chg="del">
          <ac:chgData name="higinio hernandez" userId="71cd9124e25a33f1" providerId="LiveId" clId="{1DE5F0C9-9C68-4439-9758-EEB170FEC750}" dt="2022-01-25T05:10:16.835" v="1740" actId="478"/>
          <ac:picMkLst>
            <pc:docMk/>
            <pc:sldMk cId="1417567597" sldId="295"/>
            <ac:picMk id="5" creationId="{FD6723C8-216F-4278-866B-BE0DBBE6F7C7}"/>
          </ac:picMkLst>
        </pc:picChg>
        <pc:picChg chg="add mod">
          <ac:chgData name="higinio hernandez" userId="71cd9124e25a33f1" providerId="LiveId" clId="{1DE5F0C9-9C68-4439-9758-EEB170FEC750}" dt="2022-01-25T05:12:17.180" v="1762" actId="14100"/>
          <ac:picMkLst>
            <pc:docMk/>
            <pc:sldMk cId="1417567597" sldId="295"/>
            <ac:picMk id="14" creationId="{92F55A57-A5B7-44EC-BA90-BBB2FB59E983}"/>
          </ac:picMkLst>
        </pc:picChg>
        <pc:inkChg chg="del">
          <ac:chgData name="higinio hernandez" userId="71cd9124e25a33f1" providerId="LiveId" clId="{1DE5F0C9-9C68-4439-9758-EEB170FEC750}" dt="2022-01-25T05:10:24.089" v="1742"/>
          <ac:inkMkLst>
            <pc:docMk/>
            <pc:sldMk cId="1417567597" sldId="295"/>
            <ac:inkMk id="7" creationId="{E7F34AC6-A1F4-4DC7-8242-115FB095B11B}"/>
          </ac:inkMkLst>
        </pc:inkChg>
        <pc:inkChg chg="del mod">
          <ac:chgData name="higinio hernandez" userId="71cd9124e25a33f1" providerId="LiveId" clId="{1DE5F0C9-9C68-4439-9758-EEB170FEC750}" dt="2022-01-25T05:10:24.744" v="1743"/>
          <ac:inkMkLst>
            <pc:docMk/>
            <pc:sldMk cId="1417567597" sldId="295"/>
            <ac:inkMk id="9" creationId="{76970A16-365A-40BF-9539-66CD711706CB}"/>
          </ac:inkMkLst>
        </pc:inkChg>
        <pc:inkChg chg="del">
          <ac:chgData name="higinio hernandez" userId="71cd9124e25a33f1" providerId="LiveId" clId="{1DE5F0C9-9C68-4439-9758-EEB170FEC750}" dt="2022-01-25T05:10:23.324" v="1741"/>
          <ac:inkMkLst>
            <pc:docMk/>
            <pc:sldMk cId="1417567597" sldId="295"/>
            <ac:inkMk id="10" creationId="{168B02C6-8EDF-43FB-BA67-F6600AB39908}"/>
          </ac:inkMkLst>
        </pc:inkChg>
        <pc:inkChg chg="del">
          <ac:chgData name="higinio hernandez" userId="71cd9124e25a33f1" providerId="LiveId" clId="{1DE5F0C9-9C68-4439-9758-EEB170FEC750}" dt="2022-01-25T05:10:26.750" v="1745"/>
          <ac:inkMkLst>
            <pc:docMk/>
            <pc:sldMk cId="1417567597" sldId="295"/>
            <ac:inkMk id="12" creationId="{C726F9A4-A1AC-4B38-9649-34911403419E}"/>
          </ac:inkMkLst>
        </pc:inkChg>
        <pc:inkChg chg="del mod">
          <ac:chgData name="higinio hernandez" userId="71cd9124e25a33f1" providerId="LiveId" clId="{1DE5F0C9-9C68-4439-9758-EEB170FEC750}" dt="2022-01-25T05:10:25.516" v="1744"/>
          <ac:inkMkLst>
            <pc:docMk/>
            <pc:sldMk cId="1417567597" sldId="295"/>
            <ac:inkMk id="23" creationId="{FC664778-CDDB-4C73-B5E7-7323E7FFDF55}"/>
          </ac:inkMkLst>
        </pc:inkChg>
        <pc:cxnChg chg="del mod">
          <ac:chgData name="higinio hernandez" userId="71cd9124e25a33f1" providerId="LiveId" clId="{1DE5F0C9-9C68-4439-9758-EEB170FEC750}" dt="2022-01-25T05:13:14.612" v="1789" actId="478"/>
          <ac:cxnSpMkLst>
            <pc:docMk/>
            <pc:sldMk cId="1417567597" sldId="295"/>
            <ac:cxnSpMk id="20" creationId="{A40C7508-8615-404D-BD47-F991A28440EF}"/>
          </ac:cxnSpMkLst>
        </pc:cxnChg>
        <pc:cxnChg chg="del mod">
          <ac:chgData name="higinio hernandez" userId="71cd9124e25a33f1" providerId="LiveId" clId="{1DE5F0C9-9C68-4439-9758-EEB170FEC750}" dt="2022-01-25T05:13:36.065" v="1793" actId="478"/>
          <ac:cxnSpMkLst>
            <pc:docMk/>
            <pc:sldMk cId="1417567597" sldId="295"/>
            <ac:cxnSpMk id="26" creationId="{4FA9FB4E-C21B-4AB6-9AE0-DD66B3602943}"/>
          </ac:cxnSpMkLst>
        </pc:cxnChg>
        <pc:cxnChg chg="del mod">
          <ac:chgData name="higinio hernandez" userId="71cd9124e25a33f1" providerId="LiveId" clId="{1DE5F0C9-9C68-4439-9758-EEB170FEC750}" dt="2022-01-25T05:14:05.900" v="1805" actId="478"/>
          <ac:cxnSpMkLst>
            <pc:docMk/>
            <pc:sldMk cId="1417567597" sldId="295"/>
            <ac:cxnSpMk id="29" creationId="{AD899436-A500-427C-A82B-B8369620E7F0}"/>
          </ac:cxnSpMkLst>
        </pc:cxnChg>
        <pc:cxnChg chg="add mod">
          <ac:chgData name="higinio hernandez" userId="71cd9124e25a33f1" providerId="LiveId" clId="{1DE5F0C9-9C68-4439-9758-EEB170FEC750}" dt="2022-01-25T05:13:24.043" v="1791" actId="13822"/>
          <ac:cxnSpMkLst>
            <pc:docMk/>
            <pc:sldMk cId="1417567597" sldId="295"/>
            <ac:cxnSpMk id="32" creationId="{6D6D37F2-34B0-4D4E-9DCA-CF9FB6B793C1}"/>
          </ac:cxnSpMkLst>
        </pc:cxnChg>
        <pc:cxnChg chg="add mod">
          <ac:chgData name="higinio hernandez" userId="71cd9124e25a33f1" providerId="LiveId" clId="{1DE5F0C9-9C68-4439-9758-EEB170FEC750}" dt="2022-01-25T05:13:49.557" v="1796" actId="208"/>
          <ac:cxnSpMkLst>
            <pc:docMk/>
            <pc:sldMk cId="1417567597" sldId="295"/>
            <ac:cxnSpMk id="35" creationId="{34E72390-E27A-488D-8D4A-CAE583E5D7F1}"/>
          </ac:cxnSpMkLst>
        </pc:cxnChg>
      </pc:sldChg>
      <pc:sldChg chg="addSp modSp add mod">
        <pc:chgData name="higinio hernandez" userId="71cd9124e25a33f1" providerId="LiveId" clId="{1DE5F0C9-9C68-4439-9758-EEB170FEC750}" dt="2022-01-25T06:10:32.182" v="2328" actId="14100"/>
        <pc:sldMkLst>
          <pc:docMk/>
          <pc:sldMk cId="4234425380" sldId="296"/>
        </pc:sldMkLst>
        <pc:spChg chg="add mod">
          <ac:chgData name="higinio hernandez" userId="71cd9124e25a33f1" providerId="LiveId" clId="{1DE5F0C9-9C68-4439-9758-EEB170FEC750}" dt="2022-01-25T05:39:54.470" v="2116" actId="14100"/>
          <ac:spMkLst>
            <pc:docMk/>
            <pc:sldMk cId="4234425380" sldId="296"/>
            <ac:spMk id="23" creationId="{737B6218-948B-423D-9764-8252A427FFEB}"/>
          </ac:spMkLst>
        </pc:spChg>
        <pc:spChg chg="add mod">
          <ac:chgData name="higinio hernandez" userId="71cd9124e25a33f1" providerId="LiveId" clId="{1DE5F0C9-9C68-4439-9758-EEB170FEC750}" dt="2022-01-25T05:39:26.366" v="2115" actId="1076"/>
          <ac:spMkLst>
            <pc:docMk/>
            <pc:sldMk cId="4234425380" sldId="296"/>
            <ac:spMk id="24" creationId="{9E08BFFD-942F-4D06-A52E-B5ABD05F29EC}"/>
          </ac:spMkLst>
        </pc:spChg>
        <pc:spChg chg="mod">
          <ac:chgData name="higinio hernandez" userId="71cd9124e25a33f1" providerId="LiveId" clId="{1DE5F0C9-9C68-4439-9758-EEB170FEC750}" dt="2022-01-25T05:15:15.075" v="1812" actId="14100"/>
          <ac:spMkLst>
            <pc:docMk/>
            <pc:sldMk cId="4234425380" sldId="296"/>
            <ac:spMk id="27" creationId="{E0908EB1-B373-41B2-B6A6-B2830B43B2D1}"/>
          </ac:spMkLst>
        </pc:spChg>
        <pc:spChg chg="add mod">
          <ac:chgData name="higinio hernandez" userId="71cd9124e25a33f1" providerId="LiveId" clId="{1DE5F0C9-9C68-4439-9758-EEB170FEC750}" dt="2022-01-25T06:09:42.944" v="2306" actId="113"/>
          <ac:spMkLst>
            <pc:docMk/>
            <pc:sldMk cId="4234425380" sldId="296"/>
            <ac:spMk id="29" creationId="{3B435AF2-55B1-439E-BA4E-F5561E01F9AD}"/>
          </ac:spMkLst>
        </pc:spChg>
        <pc:spChg chg="mod">
          <ac:chgData name="higinio hernandez" userId="71cd9124e25a33f1" providerId="LiveId" clId="{1DE5F0C9-9C68-4439-9758-EEB170FEC750}" dt="2022-01-25T06:09:11.608" v="2298" actId="1076"/>
          <ac:spMkLst>
            <pc:docMk/>
            <pc:sldMk cId="4234425380" sldId="296"/>
            <ac:spMk id="30" creationId="{49284D8D-F18B-43CE-83B6-010A1D8AD702}"/>
          </ac:spMkLst>
        </pc:spChg>
        <pc:spChg chg="add mod">
          <ac:chgData name="higinio hernandez" userId="71cd9124e25a33f1" providerId="LiveId" clId="{1DE5F0C9-9C68-4439-9758-EEB170FEC750}" dt="2022-01-25T06:10:21.832" v="2327" actId="403"/>
          <ac:spMkLst>
            <pc:docMk/>
            <pc:sldMk cId="4234425380" sldId="296"/>
            <ac:spMk id="31" creationId="{0BB6BAB3-DF00-40D9-9A2A-8616B47B530D}"/>
          </ac:spMkLst>
        </pc:spChg>
        <pc:picChg chg="add mod">
          <ac:chgData name="higinio hernandez" userId="71cd9124e25a33f1" providerId="LiveId" clId="{1DE5F0C9-9C68-4439-9758-EEB170FEC750}" dt="2022-01-25T06:08:45.889" v="2294" actId="1076"/>
          <ac:picMkLst>
            <pc:docMk/>
            <pc:sldMk cId="4234425380" sldId="296"/>
            <ac:picMk id="4" creationId="{37E4AF1C-41EE-4B21-ADDE-4FF7F9945A96}"/>
          </ac:picMkLst>
        </pc:picChg>
        <pc:picChg chg="mod">
          <ac:chgData name="higinio hernandez" userId="71cd9124e25a33f1" providerId="LiveId" clId="{1DE5F0C9-9C68-4439-9758-EEB170FEC750}" dt="2022-01-25T05:15:04.587" v="1809" actId="14100"/>
          <ac:picMkLst>
            <pc:docMk/>
            <pc:sldMk cId="4234425380" sldId="296"/>
            <ac:picMk id="14" creationId="{92F55A57-A5B7-44EC-BA90-BBB2FB59E983}"/>
          </ac:picMkLst>
        </pc:picChg>
        <pc:cxnChg chg="add mod">
          <ac:chgData name="higinio hernandez" userId="71cd9124e25a33f1" providerId="LiveId" clId="{1DE5F0C9-9C68-4439-9758-EEB170FEC750}" dt="2022-01-25T06:09:14.908" v="2299" actId="14100"/>
          <ac:cxnSpMkLst>
            <pc:docMk/>
            <pc:sldMk cId="4234425380" sldId="296"/>
            <ac:cxnSpMk id="9" creationId="{BE59AC70-9205-418B-ACE0-4630CFF19D7B}"/>
          </ac:cxnSpMkLst>
        </pc:cxnChg>
        <pc:cxnChg chg="add">
          <ac:chgData name="higinio hernandez" userId="71cd9124e25a33f1" providerId="LiveId" clId="{1DE5F0C9-9C68-4439-9758-EEB170FEC750}" dt="2022-01-25T06:08:41.760" v="2292" actId="11529"/>
          <ac:cxnSpMkLst>
            <pc:docMk/>
            <pc:sldMk cId="4234425380" sldId="296"/>
            <ac:cxnSpMk id="16" creationId="{72C682AE-984F-4FED-8196-439E265BF978}"/>
          </ac:cxnSpMkLst>
        </pc:cxnChg>
        <pc:cxnChg chg="add mod">
          <ac:chgData name="higinio hernandez" userId="71cd9124e25a33f1" providerId="LiveId" clId="{1DE5F0C9-9C68-4439-9758-EEB170FEC750}" dt="2022-01-25T06:10:32.182" v="2328" actId="14100"/>
          <ac:cxnSpMkLst>
            <pc:docMk/>
            <pc:sldMk cId="4234425380" sldId="296"/>
            <ac:cxnSpMk id="20" creationId="{7DF88264-45A4-4810-B062-257C3BBA0CE8}"/>
          </ac:cxnSpMkLst>
        </pc:cxnChg>
        <pc:cxnChg chg="mod">
          <ac:chgData name="higinio hernandez" userId="71cd9124e25a33f1" providerId="LiveId" clId="{1DE5F0C9-9C68-4439-9758-EEB170FEC750}" dt="2022-01-25T05:15:11.139" v="1811" actId="14100"/>
          <ac:cxnSpMkLst>
            <pc:docMk/>
            <pc:sldMk cId="4234425380" sldId="296"/>
            <ac:cxnSpMk id="32" creationId="{6D6D37F2-34B0-4D4E-9DCA-CF9FB6B793C1}"/>
          </ac:cxnSpMkLst>
        </pc:cxnChg>
        <pc:cxnChg chg="mod">
          <ac:chgData name="higinio hernandez" userId="71cd9124e25a33f1" providerId="LiveId" clId="{1DE5F0C9-9C68-4439-9758-EEB170FEC750}" dt="2022-01-25T05:15:26.180" v="1814" actId="14100"/>
          <ac:cxnSpMkLst>
            <pc:docMk/>
            <pc:sldMk cId="4234425380" sldId="296"/>
            <ac:cxnSpMk id="35" creationId="{34E72390-E27A-488D-8D4A-CAE583E5D7F1}"/>
          </ac:cxnSpMkLst>
        </pc:cxnChg>
      </pc:sldChg>
      <pc:sldChg chg="addSp delSp modSp add mod">
        <pc:chgData name="higinio hernandez" userId="71cd9124e25a33f1" providerId="LiveId" clId="{1DE5F0C9-9C68-4439-9758-EEB170FEC750}" dt="2022-01-25T05:41:10.881" v="2121" actId="478"/>
        <pc:sldMkLst>
          <pc:docMk/>
          <pc:sldMk cId="3411274679" sldId="297"/>
        </pc:sldMkLst>
        <pc:spChg chg="mod">
          <ac:chgData name="higinio hernandez" userId="71cd9124e25a33f1" providerId="LiveId" clId="{1DE5F0C9-9C68-4439-9758-EEB170FEC750}" dt="2022-01-25T05:18:58.682" v="1858" actId="20577"/>
          <ac:spMkLst>
            <pc:docMk/>
            <pc:sldMk cId="3411274679" sldId="297"/>
            <ac:spMk id="22" creationId="{E2ABD5DF-A6FC-4A10-835A-9E196388FD65}"/>
          </ac:spMkLst>
        </pc:spChg>
        <pc:spChg chg="add mod">
          <ac:chgData name="higinio hernandez" userId="71cd9124e25a33f1" providerId="LiveId" clId="{1DE5F0C9-9C68-4439-9758-EEB170FEC750}" dt="2022-01-25T05:19:47.657" v="1873" actId="115"/>
          <ac:spMkLst>
            <pc:docMk/>
            <pc:sldMk cId="3411274679" sldId="297"/>
            <ac:spMk id="23" creationId="{2036714A-D962-4DB6-95C9-A9C67DFFBBCC}"/>
          </ac:spMkLst>
        </pc:spChg>
        <pc:spChg chg="mod">
          <ac:chgData name="higinio hernandez" userId="71cd9124e25a33f1" providerId="LiveId" clId="{1DE5F0C9-9C68-4439-9758-EEB170FEC750}" dt="2022-01-25T05:20:03.059" v="1888" actId="14100"/>
          <ac:spMkLst>
            <pc:docMk/>
            <pc:sldMk cId="3411274679" sldId="297"/>
            <ac:spMk id="27" creationId="{E0908EB1-B373-41B2-B6A6-B2830B43B2D1}"/>
          </ac:spMkLst>
        </pc:spChg>
        <pc:spChg chg="add del mod">
          <ac:chgData name="higinio hernandez" userId="71cd9124e25a33f1" providerId="LiveId" clId="{1DE5F0C9-9C68-4439-9758-EEB170FEC750}" dt="2022-01-25T05:41:10.881" v="2121" actId="478"/>
          <ac:spMkLst>
            <pc:docMk/>
            <pc:sldMk cId="3411274679" sldId="297"/>
            <ac:spMk id="29" creationId="{8A9BAE6C-8400-4FEE-9651-6EC89745AED7}"/>
          </ac:spMkLst>
        </pc:spChg>
        <pc:picChg chg="add mod">
          <ac:chgData name="higinio hernandez" userId="71cd9124e25a33f1" providerId="LiveId" clId="{1DE5F0C9-9C68-4439-9758-EEB170FEC750}" dt="2022-01-25T05:17:48.516" v="1841" actId="1076"/>
          <ac:picMkLst>
            <pc:docMk/>
            <pc:sldMk cId="3411274679" sldId="297"/>
            <ac:picMk id="5" creationId="{BDF0AF52-B1AF-4106-ACFB-CCFD11BA13AA}"/>
          </ac:picMkLst>
        </pc:picChg>
        <pc:picChg chg="del">
          <ac:chgData name="higinio hernandez" userId="71cd9124e25a33f1" providerId="LiveId" clId="{1DE5F0C9-9C68-4439-9758-EEB170FEC750}" dt="2022-01-25T05:16:47.568" v="1832" actId="478"/>
          <ac:picMkLst>
            <pc:docMk/>
            <pc:sldMk cId="3411274679" sldId="297"/>
            <ac:picMk id="14" creationId="{92F55A57-A5B7-44EC-BA90-BBB2FB59E983}"/>
          </ac:picMkLst>
        </pc:picChg>
        <pc:cxnChg chg="add mod">
          <ac:chgData name="higinio hernandez" userId="71cd9124e25a33f1" providerId="LiveId" clId="{1DE5F0C9-9C68-4439-9758-EEB170FEC750}" dt="2022-01-25T05:18:30.104" v="1843" actId="13822"/>
          <ac:cxnSpMkLst>
            <pc:docMk/>
            <pc:sldMk cId="3411274679" sldId="297"/>
            <ac:cxnSpMk id="7" creationId="{213B1FD6-D466-44B3-AE42-043EAFEE9585}"/>
          </ac:cxnSpMkLst>
        </pc:cxnChg>
        <pc:cxnChg chg="add mod">
          <ac:chgData name="higinio hernandez" userId="71cd9124e25a33f1" providerId="LiveId" clId="{1DE5F0C9-9C68-4439-9758-EEB170FEC750}" dt="2022-01-25T05:18:45.456" v="1846" actId="14100"/>
          <ac:cxnSpMkLst>
            <pc:docMk/>
            <pc:sldMk cId="3411274679" sldId="297"/>
            <ac:cxnSpMk id="10" creationId="{22B8F6A4-8C01-43EC-9EA0-D6D5661B64FA}"/>
          </ac:cxnSpMkLst>
        </pc:cxnChg>
        <pc:cxnChg chg="add mod">
          <ac:chgData name="higinio hernandez" userId="71cd9124e25a33f1" providerId="LiveId" clId="{1DE5F0C9-9C68-4439-9758-EEB170FEC750}" dt="2022-01-25T05:20:03.059" v="1888" actId="14100"/>
          <ac:cxnSpMkLst>
            <pc:docMk/>
            <pc:sldMk cId="3411274679" sldId="297"/>
            <ac:cxnSpMk id="16" creationId="{C9EF8C96-DBD1-4C85-AE37-D7E3FD79FF07}"/>
          </ac:cxnSpMkLst>
        </pc:cxnChg>
        <pc:cxnChg chg="add mod">
          <ac:chgData name="higinio hernandez" userId="71cd9124e25a33f1" providerId="LiveId" clId="{1DE5F0C9-9C68-4439-9758-EEB170FEC750}" dt="2022-01-25T05:19:23.353" v="1862" actId="13822"/>
          <ac:cxnSpMkLst>
            <pc:docMk/>
            <pc:sldMk cId="3411274679" sldId="297"/>
            <ac:cxnSpMk id="20" creationId="{6DB528F3-B2DB-40DA-AE68-BCCC817DEF5F}"/>
          </ac:cxnSpMkLst>
        </pc:cxnChg>
        <pc:cxnChg chg="del">
          <ac:chgData name="higinio hernandez" userId="71cd9124e25a33f1" providerId="LiveId" clId="{1DE5F0C9-9C68-4439-9758-EEB170FEC750}" dt="2022-01-25T05:16:53.197" v="1833" actId="478"/>
          <ac:cxnSpMkLst>
            <pc:docMk/>
            <pc:sldMk cId="3411274679" sldId="297"/>
            <ac:cxnSpMk id="32" creationId="{6D6D37F2-34B0-4D4E-9DCA-CF9FB6B793C1}"/>
          </ac:cxnSpMkLst>
        </pc:cxnChg>
        <pc:cxnChg chg="del">
          <ac:chgData name="higinio hernandez" userId="71cd9124e25a33f1" providerId="LiveId" clId="{1DE5F0C9-9C68-4439-9758-EEB170FEC750}" dt="2022-01-25T05:16:54.372" v="1834" actId="478"/>
          <ac:cxnSpMkLst>
            <pc:docMk/>
            <pc:sldMk cId="3411274679" sldId="297"/>
            <ac:cxnSpMk id="35" creationId="{34E72390-E27A-488D-8D4A-CAE583E5D7F1}"/>
          </ac:cxnSpMkLst>
        </pc:cxnChg>
      </pc:sldChg>
      <pc:sldChg chg="addSp delSp modSp add mod">
        <pc:chgData name="higinio hernandez" userId="71cd9124e25a33f1" providerId="LiveId" clId="{1DE5F0C9-9C68-4439-9758-EEB170FEC750}" dt="2022-01-25T05:34:31.090" v="2034"/>
        <pc:sldMkLst>
          <pc:docMk/>
          <pc:sldMk cId="4099854360" sldId="298"/>
        </pc:sldMkLst>
        <pc:spChg chg="del mod">
          <ac:chgData name="higinio hernandez" userId="71cd9124e25a33f1" providerId="LiveId" clId="{1DE5F0C9-9C68-4439-9758-EEB170FEC750}" dt="2022-01-25T05:31:12.205" v="2016" actId="478"/>
          <ac:spMkLst>
            <pc:docMk/>
            <pc:sldMk cId="4099854360" sldId="298"/>
            <ac:spMk id="22" creationId="{E2ABD5DF-A6FC-4A10-835A-9E196388FD65}"/>
          </ac:spMkLst>
        </pc:spChg>
        <pc:spChg chg="del mod">
          <ac:chgData name="higinio hernandez" userId="71cd9124e25a33f1" providerId="LiveId" clId="{1DE5F0C9-9C68-4439-9758-EEB170FEC750}" dt="2022-01-25T05:31:00.200" v="2011" actId="478"/>
          <ac:spMkLst>
            <pc:docMk/>
            <pc:sldMk cId="4099854360" sldId="298"/>
            <ac:spMk id="27" creationId="{E0908EB1-B373-41B2-B6A6-B2830B43B2D1}"/>
          </ac:spMkLst>
        </pc:spChg>
        <pc:spChg chg="del mod">
          <ac:chgData name="higinio hernandez" userId="71cd9124e25a33f1" providerId="LiveId" clId="{1DE5F0C9-9C68-4439-9758-EEB170FEC750}" dt="2022-01-25T05:30:17.716" v="1984" actId="478"/>
          <ac:spMkLst>
            <pc:docMk/>
            <pc:sldMk cId="4099854360" sldId="298"/>
            <ac:spMk id="30" creationId="{49284D8D-F18B-43CE-83B6-010A1D8AD702}"/>
          </ac:spMkLst>
        </pc:spChg>
        <pc:spChg chg="add mod">
          <ac:chgData name="higinio hernandez" userId="71cd9124e25a33f1" providerId="LiveId" clId="{1DE5F0C9-9C68-4439-9758-EEB170FEC750}" dt="2022-01-25T05:30:49.145" v="2006" actId="1076"/>
          <ac:spMkLst>
            <pc:docMk/>
            <pc:sldMk cId="4099854360" sldId="298"/>
            <ac:spMk id="31" creationId="{F8E6BADA-1AE9-4311-91AC-C9DC18F9EEBD}"/>
          </ac:spMkLst>
        </pc:spChg>
        <pc:spChg chg="mod">
          <ac:chgData name="higinio hernandez" userId="71cd9124e25a33f1" providerId="LiveId" clId="{1DE5F0C9-9C68-4439-9758-EEB170FEC750}" dt="2022-01-25T05:27:47.320" v="1963" actId="20577"/>
          <ac:spMkLst>
            <pc:docMk/>
            <pc:sldMk cId="4099854360" sldId="298"/>
            <ac:spMk id="34" creationId="{FDEA291B-B8AC-4024-A850-04938D8A7DD3}"/>
          </ac:spMkLst>
        </pc:spChg>
        <pc:spChg chg="add mod">
          <ac:chgData name="higinio hernandez" userId="71cd9124e25a33f1" providerId="LiveId" clId="{1DE5F0C9-9C68-4439-9758-EEB170FEC750}" dt="2022-01-25T05:34:15.950" v="2033"/>
          <ac:spMkLst>
            <pc:docMk/>
            <pc:sldMk cId="4099854360" sldId="298"/>
            <ac:spMk id="35" creationId="{A69858C5-30CB-42D6-B62B-1892F70730CB}"/>
          </ac:spMkLst>
        </pc:spChg>
        <pc:spChg chg="add mod">
          <ac:chgData name="higinio hernandez" userId="71cd9124e25a33f1" providerId="LiveId" clId="{1DE5F0C9-9C68-4439-9758-EEB170FEC750}" dt="2022-01-25T05:34:31.090" v="2034"/>
          <ac:spMkLst>
            <pc:docMk/>
            <pc:sldMk cId="4099854360" sldId="298"/>
            <ac:spMk id="36" creationId="{26E8B9D9-EB5E-4E0A-9D34-ECB93798C5CC}"/>
          </ac:spMkLst>
        </pc:spChg>
        <pc:grpChg chg="del">
          <ac:chgData name="higinio hernandez" userId="71cd9124e25a33f1" providerId="LiveId" clId="{1DE5F0C9-9C68-4439-9758-EEB170FEC750}" dt="2022-01-25T05:27:23.805" v="1935" actId="478"/>
          <ac:grpSpMkLst>
            <pc:docMk/>
            <pc:sldMk cId="4099854360" sldId="298"/>
            <ac:grpSpMk id="24" creationId="{8BE09D61-D779-400D-9F82-55488D2D959E}"/>
          </ac:grpSpMkLst>
        </pc:grpChg>
        <pc:picChg chg="del">
          <ac:chgData name="higinio hernandez" userId="71cd9124e25a33f1" providerId="LiveId" clId="{1DE5F0C9-9C68-4439-9758-EEB170FEC750}" dt="2022-01-25T05:26:25.009" v="1933" actId="478"/>
          <ac:picMkLst>
            <pc:docMk/>
            <pc:sldMk cId="4099854360" sldId="298"/>
            <ac:picMk id="4" creationId="{A4298283-DDB8-4365-95A1-90935E16BE2B}"/>
          </ac:picMkLst>
        </pc:picChg>
        <pc:picChg chg="mod">
          <ac:chgData name="higinio hernandez" userId="71cd9124e25a33f1" providerId="LiveId" clId="{1DE5F0C9-9C68-4439-9758-EEB170FEC750}" dt="2022-01-25T05:29:22.933" v="1974" actId="14100"/>
          <ac:picMkLst>
            <pc:docMk/>
            <pc:sldMk cId="4099854360" sldId="298"/>
            <ac:picMk id="5" creationId="{FD6723C8-216F-4278-866B-BE0DBBE6F7C7}"/>
          </ac:picMkLst>
        </pc:picChg>
        <pc:picChg chg="add mod">
          <ac:chgData name="higinio hernandez" userId="71cd9124e25a33f1" providerId="LiveId" clId="{1DE5F0C9-9C68-4439-9758-EEB170FEC750}" dt="2022-01-25T05:29:34.777" v="1977" actId="1076"/>
          <ac:picMkLst>
            <pc:docMk/>
            <pc:sldMk cId="4099854360" sldId="298"/>
            <ac:picMk id="14" creationId="{51EC8B50-0195-42B7-B5E3-963568A95463}"/>
          </ac:picMkLst>
        </pc:picChg>
        <pc:inkChg chg="del">
          <ac:chgData name="higinio hernandez" userId="71cd9124e25a33f1" providerId="LiveId" clId="{1DE5F0C9-9C68-4439-9758-EEB170FEC750}" dt="2022-01-25T05:28:02.008" v="1965"/>
          <ac:inkMkLst>
            <pc:docMk/>
            <pc:sldMk cId="4099854360" sldId="298"/>
            <ac:inkMk id="7" creationId="{E7F34AC6-A1F4-4DC7-8242-115FB095B11B}"/>
          </ac:inkMkLst>
        </pc:inkChg>
        <pc:inkChg chg="add">
          <ac:chgData name="higinio hernandez" userId="71cd9124e25a33f1" providerId="LiveId" clId="{1DE5F0C9-9C68-4439-9758-EEB170FEC750}" dt="2022-01-25T05:28:09.848" v="1967" actId="9405"/>
          <ac:inkMkLst>
            <pc:docMk/>
            <pc:sldMk cId="4099854360" sldId="298"/>
            <ac:inkMk id="8" creationId="{7CF355E1-6BC4-4732-A6FB-BA3D9FACA020}"/>
          </ac:inkMkLst>
        </pc:inkChg>
        <pc:inkChg chg="del">
          <ac:chgData name="higinio hernandez" userId="71cd9124e25a33f1" providerId="LiveId" clId="{1DE5F0C9-9C68-4439-9758-EEB170FEC750}" dt="2022-01-25T05:28:02.741" v="1966"/>
          <ac:inkMkLst>
            <pc:docMk/>
            <pc:sldMk cId="4099854360" sldId="298"/>
            <ac:inkMk id="12" creationId="{C726F9A4-A1AC-4B38-9649-34911403419E}"/>
          </ac:inkMkLst>
        </pc:inkChg>
        <pc:cxnChg chg="del">
          <ac:chgData name="higinio hernandez" userId="71cd9124e25a33f1" providerId="LiveId" clId="{1DE5F0C9-9C68-4439-9758-EEB170FEC750}" dt="2022-01-25T05:31:02.043" v="2012" actId="478"/>
          <ac:cxnSpMkLst>
            <pc:docMk/>
            <pc:sldMk cId="4099854360" sldId="298"/>
            <ac:cxnSpMk id="20" creationId="{A40C7508-8615-404D-BD47-F991A28440EF}"/>
          </ac:cxnSpMkLst>
        </pc:cxnChg>
        <pc:cxnChg chg="del">
          <ac:chgData name="higinio hernandez" userId="71cd9124e25a33f1" providerId="LiveId" clId="{1DE5F0C9-9C68-4439-9758-EEB170FEC750}" dt="2022-01-25T05:27:27.891" v="1936" actId="478"/>
          <ac:cxnSpMkLst>
            <pc:docMk/>
            <pc:sldMk cId="4099854360" sldId="298"/>
            <ac:cxnSpMk id="26" creationId="{4FA9FB4E-C21B-4AB6-9AE0-DD66B3602943}"/>
          </ac:cxnSpMkLst>
        </pc:cxnChg>
        <pc:cxnChg chg="add mod">
          <ac:chgData name="higinio hernandez" userId="71cd9124e25a33f1" providerId="LiveId" clId="{1DE5F0C9-9C68-4439-9758-EEB170FEC750}" dt="2022-01-25T05:30:00.216" v="1980" actId="208"/>
          <ac:cxnSpMkLst>
            <pc:docMk/>
            <pc:sldMk cId="4099854360" sldId="298"/>
            <ac:cxnSpMk id="28" creationId="{8A1292AC-8803-461C-BCEA-FA02D47F7434}"/>
          </ac:cxnSpMkLst>
        </pc:cxnChg>
        <pc:cxnChg chg="del">
          <ac:chgData name="higinio hernandez" userId="71cd9124e25a33f1" providerId="LiveId" clId="{1DE5F0C9-9C68-4439-9758-EEB170FEC750}" dt="2022-01-25T05:26:34.970" v="1934" actId="478"/>
          <ac:cxnSpMkLst>
            <pc:docMk/>
            <pc:sldMk cId="4099854360" sldId="298"/>
            <ac:cxnSpMk id="29" creationId="{AD899436-A500-427C-A82B-B8369620E7F0}"/>
          </ac:cxnSpMkLst>
        </pc:cxnChg>
        <pc:cxnChg chg="mod">
          <ac:chgData name="higinio hernandez" userId="71cd9124e25a33f1" providerId="LiveId" clId="{1DE5F0C9-9C68-4439-9758-EEB170FEC750}" dt="2022-01-25T05:29:25.974" v="1975" actId="14100"/>
          <ac:cxnSpMkLst>
            <pc:docMk/>
            <pc:sldMk cId="4099854360" sldId="298"/>
            <ac:cxnSpMk id="33" creationId="{12259EA2-51EE-4299-8A51-73BFD10D7742}"/>
          </ac:cxnSpMkLst>
        </pc:cxnChg>
      </pc:sldChg>
      <pc:sldChg chg="addSp delSp modSp add mod">
        <pc:chgData name="higinio hernandez" userId="71cd9124e25a33f1" providerId="LiveId" clId="{1DE5F0C9-9C68-4439-9758-EEB170FEC750}" dt="2022-01-25T05:38:02.188" v="2111" actId="208"/>
        <pc:sldMkLst>
          <pc:docMk/>
          <pc:sldMk cId="2026169787" sldId="299"/>
        </pc:sldMkLst>
        <pc:spChg chg="add del mod">
          <ac:chgData name="higinio hernandez" userId="71cd9124e25a33f1" providerId="LiveId" clId="{1DE5F0C9-9C68-4439-9758-EEB170FEC750}" dt="2022-01-25T05:36:42.588" v="2055" actId="478"/>
          <ac:spMkLst>
            <pc:docMk/>
            <pc:sldMk cId="2026169787" sldId="299"/>
            <ac:spMk id="3" creationId="{5206CE92-D561-432E-9F5E-B407C4B8F51C}"/>
          </ac:spMkLst>
        </pc:spChg>
        <pc:spChg chg="add mod">
          <ac:chgData name="higinio hernandez" userId="71cd9124e25a33f1" providerId="LiveId" clId="{1DE5F0C9-9C68-4439-9758-EEB170FEC750}" dt="2022-01-25T05:36:00.506" v="2042" actId="1076"/>
          <ac:spMkLst>
            <pc:docMk/>
            <pc:sldMk cId="2026169787" sldId="299"/>
            <ac:spMk id="4" creationId="{F146F315-40C4-44CF-BE71-8F8E1036CBB5}"/>
          </ac:spMkLst>
        </pc:spChg>
        <pc:spChg chg="add mod">
          <ac:chgData name="higinio hernandez" userId="71cd9124e25a33f1" providerId="LiveId" clId="{1DE5F0C9-9C68-4439-9758-EEB170FEC750}" dt="2022-01-25T05:37:05.041" v="2062" actId="113"/>
          <ac:spMkLst>
            <pc:docMk/>
            <pc:sldMk cId="2026169787" sldId="299"/>
            <ac:spMk id="10" creationId="{F19E909F-39CD-4255-A26B-229235180204}"/>
          </ac:spMkLst>
        </pc:spChg>
        <pc:spChg chg="mod">
          <ac:chgData name="higinio hernandez" userId="71cd9124e25a33f1" providerId="LiveId" clId="{1DE5F0C9-9C68-4439-9758-EEB170FEC750}" dt="2022-01-25T05:36:07.928" v="2044" actId="14100"/>
          <ac:spMkLst>
            <pc:docMk/>
            <pc:sldMk cId="2026169787" sldId="299"/>
            <ac:spMk id="31" creationId="{F8E6BADA-1AE9-4311-91AC-C9DC18F9EEBD}"/>
          </ac:spMkLst>
        </pc:spChg>
        <pc:spChg chg="mod">
          <ac:chgData name="higinio hernandez" userId="71cd9124e25a33f1" providerId="LiveId" clId="{1DE5F0C9-9C68-4439-9758-EEB170FEC750}" dt="2022-01-25T05:37:46.648" v="2109" actId="20577"/>
          <ac:spMkLst>
            <pc:docMk/>
            <pc:sldMk cId="2026169787" sldId="299"/>
            <ac:spMk id="34" creationId="{FDEA291B-B8AC-4024-A850-04938D8A7DD3}"/>
          </ac:spMkLst>
        </pc:spChg>
        <pc:picChg chg="del">
          <ac:chgData name="higinio hernandez" userId="71cd9124e25a33f1" providerId="LiveId" clId="{1DE5F0C9-9C68-4439-9758-EEB170FEC750}" dt="2022-01-25T05:34:42.276" v="2036" actId="478"/>
          <ac:picMkLst>
            <pc:docMk/>
            <pc:sldMk cId="2026169787" sldId="299"/>
            <ac:picMk id="5" creationId="{FD6723C8-216F-4278-866B-BE0DBBE6F7C7}"/>
          </ac:picMkLst>
        </pc:picChg>
        <pc:picChg chg="add mod">
          <ac:chgData name="higinio hernandez" userId="71cd9124e25a33f1" providerId="LiveId" clId="{1DE5F0C9-9C68-4439-9758-EEB170FEC750}" dt="2022-01-25T05:36:40.302" v="2053" actId="1076"/>
          <ac:picMkLst>
            <pc:docMk/>
            <pc:sldMk cId="2026169787" sldId="299"/>
            <ac:picMk id="7" creationId="{29D88F36-E87B-4754-B487-36C1668927E5}"/>
          </ac:picMkLst>
        </pc:picChg>
        <pc:picChg chg="mod">
          <ac:chgData name="higinio hernandez" userId="71cd9124e25a33f1" providerId="LiveId" clId="{1DE5F0C9-9C68-4439-9758-EEB170FEC750}" dt="2022-01-25T05:35:56.569" v="2041" actId="14100"/>
          <ac:picMkLst>
            <pc:docMk/>
            <pc:sldMk cId="2026169787" sldId="299"/>
            <ac:picMk id="14" creationId="{51EC8B50-0195-42B7-B5E3-963568A95463}"/>
          </ac:picMkLst>
        </pc:picChg>
        <pc:inkChg chg="del">
          <ac:chgData name="higinio hernandez" userId="71cd9124e25a33f1" providerId="LiveId" clId="{1DE5F0C9-9C68-4439-9758-EEB170FEC750}" dt="2022-01-25T05:34:46.262" v="2037" actId="478"/>
          <ac:inkMkLst>
            <pc:docMk/>
            <pc:sldMk cId="2026169787" sldId="299"/>
            <ac:inkMk id="8" creationId="{7CF355E1-6BC4-4732-A6FB-BA3D9FACA020}"/>
          </ac:inkMkLst>
        </pc:inkChg>
        <pc:cxnChg chg="add mod">
          <ac:chgData name="higinio hernandez" userId="71cd9124e25a33f1" providerId="LiveId" clId="{1DE5F0C9-9C68-4439-9758-EEB170FEC750}" dt="2022-01-25T05:38:02.188" v="2111" actId="208"/>
          <ac:cxnSpMkLst>
            <pc:docMk/>
            <pc:sldMk cId="2026169787" sldId="299"/>
            <ac:cxnSpMk id="12" creationId="{7B231EF2-DBA0-4E31-990E-29B9E33BD692}"/>
          </ac:cxnSpMkLst>
        </pc:cxnChg>
        <pc:cxnChg chg="mod">
          <ac:chgData name="higinio hernandez" userId="71cd9124e25a33f1" providerId="LiveId" clId="{1DE5F0C9-9C68-4439-9758-EEB170FEC750}" dt="2022-01-25T05:36:11.321" v="2045" actId="14100"/>
          <ac:cxnSpMkLst>
            <pc:docMk/>
            <pc:sldMk cId="2026169787" sldId="299"/>
            <ac:cxnSpMk id="28" creationId="{8A1292AC-8803-461C-BCEA-FA02D47F7434}"/>
          </ac:cxnSpMkLst>
        </pc:cxnChg>
        <pc:cxnChg chg="del">
          <ac:chgData name="higinio hernandez" userId="71cd9124e25a33f1" providerId="LiveId" clId="{1DE5F0C9-9C68-4439-9758-EEB170FEC750}" dt="2022-01-25T05:34:40.432" v="2035" actId="478"/>
          <ac:cxnSpMkLst>
            <pc:docMk/>
            <pc:sldMk cId="2026169787" sldId="299"/>
            <ac:cxnSpMk id="33" creationId="{12259EA2-51EE-4299-8A51-73BFD10D7742}"/>
          </ac:cxnSpMkLst>
        </pc:cxnChg>
      </pc:sldChg>
      <pc:sldChg chg="addSp delSp modSp add mod">
        <pc:chgData name="higinio hernandez" userId="71cd9124e25a33f1" providerId="LiveId" clId="{1DE5F0C9-9C68-4439-9758-EEB170FEC750}" dt="2022-01-25T06:53:23.277" v="2728" actId="20577"/>
        <pc:sldMkLst>
          <pc:docMk/>
          <pc:sldMk cId="1133428535" sldId="300"/>
        </pc:sldMkLst>
        <pc:spChg chg="add del mod">
          <ac:chgData name="higinio hernandez" userId="71cd9124e25a33f1" providerId="LiveId" clId="{1DE5F0C9-9C68-4439-9758-EEB170FEC750}" dt="2022-01-25T06:52:25.670" v="2718" actId="478"/>
          <ac:spMkLst>
            <pc:docMk/>
            <pc:sldMk cId="1133428535" sldId="300"/>
            <ac:spMk id="4" creationId="{0A91FB00-499F-4F18-B30B-358F2A209E8B}"/>
          </ac:spMkLst>
        </pc:spChg>
        <pc:spChg chg="mod">
          <ac:chgData name="higinio hernandez" userId="71cd9124e25a33f1" providerId="LiveId" clId="{1DE5F0C9-9C68-4439-9758-EEB170FEC750}" dt="2022-01-25T06:53:23.277" v="2728" actId="20577"/>
          <ac:spMkLst>
            <pc:docMk/>
            <pc:sldMk cId="1133428535" sldId="300"/>
            <ac:spMk id="15" creationId="{1C04908F-34C7-470A-8ADE-D414C7F4242A}"/>
          </ac:spMkLst>
        </pc:spChg>
        <pc:picChg chg="del">
          <ac:chgData name="higinio hernandez" userId="71cd9124e25a33f1" providerId="LiveId" clId="{1DE5F0C9-9C68-4439-9758-EEB170FEC750}" dt="2022-01-25T06:51:44.077" v="2716" actId="478"/>
          <ac:picMkLst>
            <pc:docMk/>
            <pc:sldMk cId="1133428535" sldId="300"/>
            <ac:picMk id="5" creationId="{9C78086D-9D42-4843-B121-7C449EFE4EE7}"/>
          </ac:picMkLst>
        </pc:picChg>
        <pc:picChg chg="add mod">
          <ac:chgData name="higinio hernandez" userId="71cd9124e25a33f1" providerId="LiveId" clId="{1DE5F0C9-9C68-4439-9758-EEB170FEC750}" dt="2022-01-25T06:53:14.034" v="2724" actId="1076"/>
          <ac:picMkLst>
            <pc:docMk/>
            <pc:sldMk cId="1133428535" sldId="300"/>
            <ac:picMk id="18" creationId="{64D06BC1-8F86-4521-B9CC-7B5CF883DA7A}"/>
          </ac:picMkLst>
        </pc:picChg>
        <pc:inkChg chg="del">
          <ac:chgData name="higinio hernandez" userId="71cd9124e25a33f1" providerId="LiveId" clId="{1DE5F0C9-9C68-4439-9758-EEB170FEC750}" dt="2022-01-25T06:52:28.959" v="2719"/>
          <ac:inkMkLst>
            <pc:docMk/>
            <pc:sldMk cId="1133428535" sldId="300"/>
            <ac:inkMk id="9" creationId="{325EFF61-EA83-4484-8580-A38A26932604}"/>
          </ac:inkMkLst>
        </pc:inkChg>
        <pc:inkChg chg="del">
          <ac:chgData name="higinio hernandez" userId="71cd9124e25a33f1" providerId="LiveId" clId="{1DE5F0C9-9C68-4439-9758-EEB170FEC750}" dt="2022-01-25T06:52:29.584" v="2720"/>
          <ac:inkMkLst>
            <pc:docMk/>
            <pc:sldMk cId="1133428535" sldId="300"/>
            <ac:inkMk id="11" creationId="{1E73A566-B663-4AEB-A57A-1C00524F4EEF}"/>
          </ac:inkMkLst>
        </pc:inkChg>
        <pc:inkChg chg="del">
          <ac:chgData name="higinio hernandez" userId="71cd9124e25a33f1" providerId="LiveId" clId="{1DE5F0C9-9C68-4439-9758-EEB170FEC750}" dt="2022-01-25T06:52:30.919" v="2721"/>
          <ac:inkMkLst>
            <pc:docMk/>
            <pc:sldMk cId="1133428535" sldId="300"/>
            <ac:inkMk id="13" creationId="{BF485960-B2A8-4CF0-A3E9-2D145C78791F}"/>
          </ac:inkMkLst>
        </pc:inkChg>
      </pc:sldChg>
      <pc:sldChg chg="addSp delSp modSp add mod">
        <pc:chgData name="higinio hernandez" userId="71cd9124e25a33f1" providerId="LiveId" clId="{1DE5F0C9-9C68-4439-9758-EEB170FEC750}" dt="2022-01-25T07:34:16.375" v="3115" actId="20577"/>
        <pc:sldMkLst>
          <pc:docMk/>
          <pc:sldMk cId="3536944575" sldId="301"/>
        </pc:sldMkLst>
        <pc:spChg chg="del mod">
          <ac:chgData name="higinio hernandez" userId="71cd9124e25a33f1" providerId="LiveId" clId="{1DE5F0C9-9C68-4439-9758-EEB170FEC750}" dt="2022-01-25T07:33:00.242" v="3065" actId="478"/>
          <ac:spMkLst>
            <pc:docMk/>
            <pc:sldMk cId="3536944575" sldId="301"/>
            <ac:spMk id="10" creationId="{AA2D80C3-DF3D-414F-B5D8-D5C8D5766E65}"/>
          </ac:spMkLst>
        </pc:spChg>
        <pc:spChg chg="add mod">
          <ac:chgData name="higinio hernandez" userId="71cd9124e25a33f1" providerId="LiveId" clId="{1DE5F0C9-9C68-4439-9758-EEB170FEC750}" dt="2022-01-25T07:34:16.375" v="3115" actId="20577"/>
          <ac:spMkLst>
            <pc:docMk/>
            <pc:sldMk cId="3536944575" sldId="301"/>
            <ac:spMk id="12" creationId="{8BC5AA27-C112-4563-9CA7-426FA8451EDB}"/>
          </ac:spMkLst>
        </pc:spChg>
        <pc:picChg chg="del">
          <ac:chgData name="higinio hernandez" userId="71cd9124e25a33f1" providerId="LiveId" clId="{1DE5F0C9-9C68-4439-9758-EEB170FEC750}" dt="2022-01-25T07:32:44.129" v="3060" actId="478"/>
          <ac:picMkLst>
            <pc:docMk/>
            <pc:sldMk cId="3536944575" sldId="301"/>
            <ac:picMk id="4" creationId="{AEE98CC8-0F49-4433-9FD0-35E20C04B5DC}"/>
          </ac:picMkLst>
        </pc:picChg>
        <pc:picChg chg="add mod">
          <ac:chgData name="higinio hernandez" userId="71cd9124e25a33f1" providerId="LiveId" clId="{1DE5F0C9-9C68-4439-9758-EEB170FEC750}" dt="2022-01-25T07:33:29.636" v="3070" actId="14100"/>
          <ac:picMkLst>
            <pc:docMk/>
            <pc:sldMk cId="3536944575" sldId="301"/>
            <ac:picMk id="5" creationId="{8930A84E-9BF0-46FA-8366-B14580F1EAD8}"/>
          </ac:picMkLst>
        </pc:picChg>
        <pc:picChg chg="mod">
          <ac:chgData name="higinio hernandez" userId="71cd9124e25a33f1" providerId="LiveId" clId="{1DE5F0C9-9C68-4439-9758-EEB170FEC750}" dt="2022-01-25T07:33:05.667" v="3067" actId="1076"/>
          <ac:picMkLst>
            <pc:docMk/>
            <pc:sldMk cId="3536944575" sldId="301"/>
            <ac:picMk id="6" creationId="{E140941B-BDEF-4EA0-A0F5-BC0E9BFE675D}"/>
          </ac:picMkLst>
        </pc:picChg>
        <pc:inkChg chg="add">
          <ac:chgData name="higinio hernandez" userId="71cd9124e25a33f1" providerId="LiveId" clId="{1DE5F0C9-9C68-4439-9758-EEB170FEC750}" dt="2022-01-25T07:33:39.536" v="3071" actId="9405"/>
          <ac:inkMkLst>
            <pc:docMk/>
            <pc:sldMk cId="3536944575" sldId="301"/>
            <ac:inkMk id="7" creationId="{2502C956-617F-48F5-A77F-CD52F47F9EF5}"/>
          </ac:inkMkLst>
        </pc:inkChg>
        <pc:cxnChg chg="del">
          <ac:chgData name="higinio hernandez" userId="71cd9124e25a33f1" providerId="LiveId" clId="{1DE5F0C9-9C68-4439-9758-EEB170FEC750}" dt="2022-01-25T07:33:02.571" v="3066" actId="478"/>
          <ac:cxnSpMkLst>
            <pc:docMk/>
            <pc:sldMk cId="3536944575" sldId="301"/>
            <ac:cxnSpMk id="9" creationId="{A69846A0-31B5-4515-9F7B-6B6DF13F74C0}"/>
          </ac:cxnSpMkLst>
        </pc:cxnChg>
        <pc:cxnChg chg="add mod">
          <ac:chgData name="higinio hernandez" userId="71cd9124e25a33f1" providerId="LiveId" clId="{1DE5F0C9-9C68-4439-9758-EEB170FEC750}" dt="2022-01-25T07:33:49.346" v="3073" actId="13822"/>
          <ac:cxnSpMkLst>
            <pc:docMk/>
            <pc:sldMk cId="3536944575" sldId="301"/>
            <ac:cxnSpMk id="11" creationId="{6804FE04-0DEF-4FB4-8097-7C77135422B9}"/>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1/24/2022</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4:32:30.426"/>
    </inkml:context>
    <inkml:brush xml:id="br0">
      <inkml:brushProperty name="width" value="0.05" units="cm"/>
      <inkml:brushProperty name="height" value="0.05" units="cm"/>
      <inkml:brushProperty name="color" value="#E71224"/>
    </inkml:brush>
  </inkml:definitions>
  <inkml:trace contextRef="#ctx0" brushRef="#br0">1 67 24575,'207'-14'0,"-40"1"0,770 8 0,-517 7 0,-410-2-136,0 0-1,0-1 1,0 0-1,0-1 1,0 0-1,0 0 1,-1-1-1,1 0 0,13-8 1,-2-1-6690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4:49:43.801"/>
    </inkml:context>
    <inkml:brush xml:id="br0">
      <inkml:brushProperty name="width" value="0.05" units="cm"/>
      <inkml:brushProperty name="height" value="0.05" units="cm"/>
      <inkml:brushProperty name="color" value="#E71224"/>
    </inkml:brush>
  </inkml:definitions>
  <inkml:trace contextRef="#ctx0" brushRef="#br0">1 0 24575,'2'50'0,"20"98"0,-6-46 0,3 53 0,57 228 0,-69-352 0,-2 0 0,2 33 0,8 46 0,-12-99 0,-1 0 0,2 0 0,0 0 0,0-1 0,1 0 0,0 0 0,10 14 0,-12-20 0,1 0 0,0 0 0,0-1 0,0 1 0,0-1 0,1-1 0,-1 1 0,1 0 0,0-1 0,0 0 0,0 0 0,0 0 0,0-1 0,0 0 0,0 0 0,8 1 0,12 0 0,1-2 0,30-2 0,-22 1 0,161-18 0,-127 9 0,71 0 0,716 12 0,-804 1 0,-1 2 0,81 19 0,-74-13 0,92 9 0,-10-19 0,-89-2 0,1 2 0,-1 1 0,-1 3 0,85 20 0,-98-17 0,0-1 0,1-1 0,45 0 0,-27-2 0,19 12-1365,-53-11-5461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4:49:53.469"/>
    </inkml:context>
    <inkml:brush xml:id="br0">
      <inkml:brushProperty name="width" value="0.05" units="cm"/>
      <inkml:brushProperty name="height" value="0.05" units="cm"/>
      <inkml:brushProperty name="color" value="#E71224"/>
    </inkml:brush>
  </inkml:definitions>
  <inkml:trace contextRef="#ctx0" brushRef="#br0">1305 373 24575,'-1'-3'0,"0"-1"0,1 1 0,-2 0 0,1-1 0,0 1 0,-1 0 0,1 0 0,-1 0 0,0 0 0,0 0 0,0 0 0,0 0 0,-1 1 0,1-1 0,-1 1 0,1 0 0,-1 0 0,0 0 0,-5-3 0,-62-31 0,68 35 0,-70-28 0,-93-46 0,76 21 0,50 29 0,-2 2 0,-47-20 0,74 38 0,0 0 0,0 0 0,-1 1 0,0 1 0,0 1 0,0 0 0,0 1 0,0 0 0,0 1 0,-25 4 0,22-1 0,-1 0 0,1 1 0,0 1 0,0 1 0,1 1 0,-1 0 0,2 1 0,-1 1 0,1 1 0,0 0 0,1 1 0,0 0 0,1 1 0,0 1 0,1 1 0,-12 15 0,-95 143 0,97-133 0,-26 57 0,43-80 0,1 0 0,0 0 0,1 0 0,1 0 0,0 1 0,1 0 0,0 18 0,2-22 0,1 0 0,0 0 0,1 0 0,0 0 0,1-1 0,1 1 0,-1-1 0,9 17 0,-2-11 0,0-1 0,1 0 0,0-1 0,25 26 0,2-3 0,2-3 0,2-1 0,0-2 0,3-2 0,0-2 0,2-2 0,1-2 0,98 36 0,-112-51 0,1-1 0,1-2 0,-1-1 0,1-1 0,0-3 0,0 0 0,0-3 0,49-6 0,-57 1 0,0 0 0,-1-3 0,0 0 0,0-1 0,-1-2 0,49-29 0,-49 23 0,-2 0 0,-1-2 0,0-1 0,-1-1 0,-2 0 0,0-2 0,-1 0 0,15-27 0,-23 32 0,-1 0 0,0-1 0,-2 0 0,0 0 0,-2-1 0,0 0 0,-1 0 0,4-40 0,-4-12 0,-7-95 0,0 69 0,2 81 0,0 1 0,-2 0 0,0-1 0,0 1 0,-10-28 0,10 38 0,-1 1 0,0-1 0,0 1 0,0 0 0,-1 0 0,0 0 0,0 1 0,-1 0 0,0-1 0,1 2 0,-2-1 0,1 0 0,0 1 0,-1 0 0,0 0 0,0 1 0,-8-4 0,-18-4 0,-1 0 0,0 3 0,-1 0 0,1 2 0,-63-2 0,-5-2 0,-111-23-1365,155 26-5461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4:50:03.121"/>
    </inkml:context>
    <inkml:brush xml:id="br0">
      <inkml:brushProperty name="width" value="0.05" units="cm"/>
      <inkml:brushProperty name="height" value="0.05" units="cm"/>
      <inkml:brushProperty name="color" value="#E71224"/>
    </inkml:brush>
  </inkml:definitions>
  <inkml:trace contextRef="#ctx0" brushRef="#br0">1 1 24575,'0'0'0,"0"1"0,0 0 0,0 0 0,1 0 0,-1-1 0,0 1 0,1 0 0,-1 0 0,0-1 0,1 1 0,-1 0 0,1-1 0,-1 1 0,1-1 0,-1 1 0,1 0 0,0-1 0,-1 1 0,1-1 0,0 1 0,-1-1 0,1 0 0,0 1 0,-1-1 0,1 0 0,1 1 0,25 5 0,-17-4 0,217 35 0,278 9 0,-423-41 0,129 3 0,139 14 0,-231-10 0,221-9 0,-167-6 0,-164 4-114,1-1 1,-1 0-1,0-1 0,0 0 0,0 0 1,0-1-1,0 0 0,0-1 0,-1 0 1,1 0-1,10-6 0,-4-4-6712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4:57:42.917"/>
    </inkml:context>
    <inkml:brush xml:id="br0">
      <inkml:brushProperty name="width" value="0.05" units="cm"/>
      <inkml:brushProperty name="height" value="0.05" units="cm"/>
      <inkml:brushProperty name="color" value="#E71224"/>
    </inkml:brush>
  </inkml:definitions>
  <inkml:trace contextRef="#ctx0" brushRef="#br0">1 0 24575,'0'2421'0,"-1"-2409"0,2 1 0,0 0 0,0-1 0,1 1 0,4 12 0,-5-20 0,0-1 0,1 0 0,0 0 0,0-1 0,0 1 0,0 0 0,1-1 0,-1 1 0,1-1 0,0 0 0,0 0 0,0 0 0,1 0 0,-1-1 0,1 1 0,-1-1 0,1 0 0,5 3 0,24 7 0,0-1 0,0-1 0,1-2 0,0-1 0,38 2 0,175-1 0,-186-7 0,58 0 0,235-5 0,-350 4 0,-1 0 0,0-1 0,0 1 0,1-1 0,-1 0 0,0 0 0,0 0 0,0 0 0,0 0 0,0-1 0,0 1 0,0-1 0,-1 0 0,1 0 0,0 0 0,-1 0 0,0-1 0,1 1 0,-1 0 0,0-1 0,0 0 0,0 0 0,-1 1 0,1-1 0,-1 0 0,1 0 0,-1 0 0,1-7 0,1-5 0,-1 0 0,0 0 0,-2-1 0,0 1 0,-2-17 0,1 4 0,-1-54 0,3 0 0,4 0 0,4 1 0,30-131 0,-25 150 0,-3 0 0,7-121 0,-19-132 0,-2 128 0,3-424 0,-2 582 0,-1 0 0,-2 0 0,-1 0 0,-11-33 0,8 32 0,2 0 0,0 0 0,-3-54 0,10 75 0,0-2 0,0-1 0,-1 0 0,0 1 0,-1 0 0,-5-18 0,7 27 0,-1 0 0,0 0 0,0 1 0,0-1 0,0 0 0,0 1 0,0-1 0,0 0 0,0 1 0,0-1 0,-1 1 0,1 0 0,-1-1 0,1 1 0,-1 0 0,0 0 0,1 0 0,-1 0 0,0 0 0,0 1 0,1-1 0,-1 0 0,0 1 0,0-1 0,0 1 0,0 0 0,0 0 0,0-1 0,0 1 0,0 1 0,0-1 0,0 0 0,0 0 0,0 1 0,1-1 0,-1 1 0,0-1 0,0 1 0,0 0 0,-2 2 0,-40 16 0,33-13 0,-1 0 0,1-2 0,-1 1 0,0-1 0,-23 4 0,-61-1 0,-168-7 0,118-3 0,-38-14 0,123 9 0,-68 0 0,66 8-1365,36 0-5461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03:38.142"/>
    </inkml:context>
    <inkml:brush xml:id="br0">
      <inkml:brushProperty name="width" value="0.05" units="cm"/>
      <inkml:brushProperty name="height" value="0.05" units="cm"/>
      <inkml:brushProperty name="color" value="#E71224"/>
    </inkml:brush>
  </inkml:definitions>
  <inkml:trace contextRef="#ctx0" brushRef="#br0">1 0 24575,'546'27'0,"-502"-24"0,115 14 0,83 2 0,-66-21 0,158 4 0,-292 2 0,0 3 0,48 13 0,-52-10 0,0-2 0,0-1 0,43 1 0,311-8 0,-159-2 0,-197 0 0,71-12 0,-68 7 0,52-2 0,51-7 0,-93 9 0,51-2 0,105 11 0,104-4 0,-189-13 0,-68 7 0,70-2 0,101 12 0,157-4 0,-340-3-1365,-9-2-5461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03:46.394"/>
    </inkml:context>
    <inkml:brush xml:id="br0">
      <inkml:brushProperty name="width" value="0.05" units="cm"/>
      <inkml:brushProperty name="height" value="0.05" units="cm"/>
      <inkml:brushProperty name="color" value="#E71224"/>
    </inkml:brush>
  </inkml:definitions>
  <inkml:trace contextRef="#ctx0" brushRef="#br0">0 1 24575,'1414'0'0,"-1361"2"0,71 13 0,-71-8 0,74 3 0,93-12-1365,-189 2-5461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03:41.488"/>
    </inkml:context>
    <inkml:brush xml:id="br0">
      <inkml:brushProperty name="width" value="0.05" units="cm"/>
      <inkml:brushProperty name="height" value="0.05" units="cm"/>
      <inkml:brushProperty name="color" value="#E71224"/>
    </inkml:brush>
  </inkml:definitions>
  <inkml:trace contextRef="#ctx0" brushRef="#br0">0 73 24575,'4'-1'0,"0"-1"0,-1 1 0,1 0 0,0-1 0,-1 0 0,0 0 0,1 0 0,-1 0 0,0 0 0,0-1 0,5-4 0,22-15 0,-7 15 0,1 2 0,-1 1 0,1 0 0,0 2 0,-1 1 0,1 1 0,34 3 0,2-1 0,695 0-1365,-721-2-5461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03:43.304"/>
    </inkml:context>
    <inkml:brush xml:id="br0">
      <inkml:brushProperty name="width" value="0.05" units="cm"/>
      <inkml:brushProperty name="height" value="0.05" units="cm"/>
      <inkml:brushProperty name="color" value="#E71224"/>
    </inkml:brush>
  </inkml:definitions>
  <inkml:trace contextRef="#ctx0" brushRef="#br0">0 1 24575,'770'58'0,"-663"-50"-3,136-8 0,-105-2-1356,-111 2-5467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06:08.268"/>
    </inkml:context>
    <inkml:brush xml:id="br0">
      <inkml:brushProperty name="width" value="0.05" units="cm"/>
      <inkml:brushProperty name="height" value="0.05" units="cm"/>
      <inkml:brushProperty name="color" value="#E71224"/>
    </inkml:brush>
  </inkml:definitions>
  <inkml:trace contextRef="#ctx0" brushRef="#br0">313 265 24575,'-6'112'0,"-5"0"0,-28 124 0,37-224 0,-38 178 0,-13 83 0,12-38 0,19-125 0,-13 194 0,20-148 0,-1 16 0,14-89 0,-13 102 0,3-62 0,9 219 0,6-166 0,-2-143 0,2 0 0,1 0 0,2 0 0,1-1 0,15 42 0,70 151 0,-89-221 0,0 1 0,0-1 0,0 0 0,0 0 0,0 0 0,1 0 0,0-1 0,0 1 0,0-1 0,0 0 0,0 0 0,1 0 0,0-1 0,-1 0 0,1 1 0,0-2 0,0 1 0,0-1 0,0 1 0,7 0 0,12 1 0,1-1 0,0-1 0,26-1 0,-20-1 0,1307-41 0,-1051-2 0,-5 1 0,151-16 0,-42 3 0,584 13 0,-672 42 0,235 4 0,-163 35 0,-152-11 0,560 52 0,-654-61 0,-55-7 0,117 4 0,-135-14 0,-22 1 0,66-6 0,-91 3 0,-1-1 0,0 1 0,0-1 0,0 0 0,0-1 0,-1 0 0,1 0 0,-1-1 0,1 1 0,-1-2 0,0 1 0,-1-1 0,9-8 0,4-8 0,-2-1 0,0 0 0,-2-1 0,-1-1 0,0-1 0,11-31 0,53-165 0,-63 173 0,174-676 0,-152 465 0,-11 74 0,0-74 0,-12 100 0,-3 16 0,-13-237 0,-12 222 0,-2-61 0,12 160 0,-2-1 0,-15-58 0,-7-63 0,18 104-1365,3 52-5461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28:09.847"/>
    </inkml:context>
    <inkml:brush xml:id="br0">
      <inkml:brushProperty name="width" value="0.05" units="cm"/>
      <inkml:brushProperty name="height" value="0.05" units="cm"/>
      <inkml:brushProperty name="color" value="#E71224"/>
    </inkml:brush>
  </inkml:definitions>
  <inkml:trace contextRef="#ctx0" brushRef="#br0">0 1 24575,'21'1'0,"-1"1"0,36 9 0,1-1 0,95 13 0,-35-3 0,227 7 0,-192-26 0,282 39 0,-287-25 0,293-8 0,-241-10 0,-173 4 0,-1-2 0,1-1 0,-1 0 0,0-2 0,40-12 0,-26 5 0,2 1 0,-1 2 0,1 2 0,44-1 0,170 8 0,-110 2 0,399-3 0,-503-2 0,67-11 0,-66 6 0,64-2 0,65 11 0,126-4 0,-178-13 0,-76 8 0,66-3 0,880 11-1365,-963-1-5461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4:32:33.721"/>
    </inkml:context>
    <inkml:brush xml:id="br0">
      <inkml:brushProperty name="width" value="0.05" units="cm"/>
      <inkml:brushProperty name="height" value="0.05" units="cm"/>
      <inkml:brushProperty name="color" value="#E71224"/>
    </inkml:brush>
  </inkml:definitions>
  <inkml:trace contextRef="#ctx0" brushRef="#br0">867 283 24575,'-10'-2'0,"-1"-1"0,1 0 0,0 0 0,0-1 0,0-1 0,1 0 0,-1 0 0,-16-13 0,7 6 0,-102-72 0,82 54 0,-2 2 0,-61-32 0,93 56 0,0 1 0,0 0 0,0 0 0,0 1 0,0 0 0,-1 0 0,1 1 0,-1 1 0,1 0 0,-1 0 0,1 0 0,-1 1 0,1 1 0,-1 0 0,1 0 0,0 1 0,0 0 0,0 0 0,0 1 0,1 0 0,-1 1 0,-8 6 0,-10 10 0,0 1 0,1 1 0,1 2 0,1 0 0,1 1 0,-24 38 0,45-60 0,-1 0 0,1 0 0,0 1 0,0-1 0,0 1 0,0-1 0,1 1 0,-1 0 0,1 0 0,1-1 0,-1 1 0,1 0 0,0 0 0,0 0 0,1 5 0,-1-7 0,1 0 0,0-1 0,0 1 0,0-1 0,0 1 0,0-1 0,1 1 0,-1-1 0,1 1 0,0-1 0,-1 0 0,1 0 0,0 0 0,0 0 0,1 0 0,-1-1 0,0 1 0,1-1 0,-1 1 0,0-1 0,1 0 0,0 0 0,-1 0 0,1 0 0,0 0 0,-1-1 0,4 1 0,16 2 0,-1-1 0,1-1 0,26-3 0,-29 1 0,0 1 0,0 0 0,0 2 0,32 5 0,-19 1 0,-1 2 0,0 1 0,29 15 0,-48-20 0,-1-2 0,1 1 0,0-2 0,0 1 0,0-2 0,0 0 0,1 0 0,-1-1 0,0 0 0,1-2 0,-1 1 0,1-1 0,-1-1 0,13-3 0,-16 3 0,1-1 0,-1 0 0,-1-1 0,1 0 0,0 0 0,-1-1 0,0 0 0,0 0 0,-1-1 0,1 0 0,-1 0 0,0-1 0,-1 0 0,0 0 0,0-1 0,0 1 0,-1-1 0,7-14 0,19-50-1365,-25 50-5461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3:15.443"/>
    </inkml:context>
    <inkml:brush xml:id="br0">
      <inkml:brushProperty name="width" value="0.05" units="cm"/>
      <inkml:brushProperty name="height" value="0.05" units="cm"/>
      <inkml:brushProperty name="color" value="#E71224"/>
    </inkml:brush>
  </inkml:definitions>
  <inkml:trace contextRef="#ctx0" brushRef="#br0">0 4 24575,'47'3'0,"0"2"0,-1 2 0,62 18 0,18 2 0,506 67 0,10-61 0,-564-35 0,108-17 0,277-23 0,286 37 0,-402 8 0,719-3 0,-877-17 0,-30 2 0,-100 11 0,70-13 0,-43 7 0,0 4 0,144 7 0,-80 2 0,1659-3 0,-1527-16 0,-5-1 0,-93 1 0,-121 8 0,66 0 0,44 6 0,186 6 0,-157 25 0,-12-1 0,114 13 0,-154-17 0,214 34 0,-201-25 0,-130-27-148,0-2 0,1-2 0,48-2 0,-59 0-625,7 0-6053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3:23.876"/>
    </inkml:context>
    <inkml:brush xml:id="br0">
      <inkml:brushProperty name="width" value="0.05" units="cm"/>
      <inkml:brushProperty name="height" value="0.05" units="cm"/>
      <inkml:brushProperty name="color" value="#E71224"/>
    </inkml:brush>
  </inkml:definitions>
  <inkml:trace contextRef="#ctx0" brushRef="#br0">1 1 24575,'1194'0'0,"-1148"2"0,64 12 0,24 1 0,-48-13 0,116 10 0,-56 1 0,177-7 0,-309-6 0,41 3 0,0 2 0,83 20 0,51 5 0,222 33 0,-134-15 0,-215-39 0,75 11 0,221 3 0,788-24-1365,-1118 1-5461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3:28.903"/>
    </inkml:context>
    <inkml:brush xml:id="br0">
      <inkml:brushProperty name="width" value="0.05" units="cm"/>
      <inkml:brushProperty name="height" value="0.05" units="cm"/>
      <inkml:brushProperty name="color" value="#E71224"/>
    </inkml:brush>
  </inkml:definitions>
  <inkml:trace contextRef="#ctx0" brushRef="#br0">0 36 24575,'11'0'0,"-1"-2"0,1 1 0,-1-2 0,14-4 0,28-5 0,89 2 0,173 10 0,-126 3 0,1467-3 0,-1612 2 0,-1 3 0,1 1 0,49 14 0,22 4 0,-5-5 0,2 1 0,1-4 0,155 2 0,-232-17 0,-1 2 0,45 9 0,-40-5 0,52 2 0,251-7 0,174 8 0,32 36 0,-104-38 0,-259-10 0,-154 0 0,0-1 0,39-9 0,-36 5 0,56-3 0,396 9 0,-231 3 0,-213 0 0,-1 3 0,0 1 0,45 13 0,-38-8 0,82 8 0,-50-14 0,0 4 0,94 21 0,-108-18 0,1-3 0,1-4 0,-1-2 0,79-7 0,-10 2 0,262 2-1365,-370 0-5461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3:38.814"/>
    </inkml:context>
    <inkml:brush xml:id="br0">
      <inkml:brushProperty name="width" value="0.05" units="cm"/>
      <inkml:brushProperty name="height" value="0.05" units="cm"/>
      <inkml:brushProperty name="color" value="#E71224"/>
    </inkml:brush>
  </inkml:definitions>
  <inkml:trace contextRef="#ctx0" brushRef="#br0">1 1 24575,'62'0'0,"171"0"0,241 30 0,-166 24 0,-212-43 0,1-4 0,152-9 0,-76-2 0,1830 4 0,-1881 6 0,211 38 0,-214-24 0,235 10 0,998-33 0,-980 25 0,-260-12 0,16 6 0,-67-8 0,75 2 0,282-11 0,633 13 0,160 7 0,-1170-22-61,-1-1-1,-1-3 1,1-1-1,-1-1 1,61-25-1,-43 15-934,-34 12-5830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3:42.059"/>
    </inkml:context>
    <inkml:brush xml:id="br0">
      <inkml:brushProperty name="width" value="0.05" units="cm"/>
      <inkml:brushProperty name="height" value="0.05" units="cm"/>
      <inkml:brushProperty name="color" value="#E71224"/>
    </inkml:brush>
  </inkml:definitions>
  <inkml:trace contextRef="#ctx0" brushRef="#br0">0 0 24575,'7'1'0,"0"-1"0,-1 2 0,1-1 0,0 1 0,8 3 0,18 4 0,82 3 0,1-6 0,124-8 0,-64-1 0,1154 3-1365,-1303 0-5461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3:44.140"/>
    </inkml:context>
    <inkml:brush xml:id="br0">
      <inkml:brushProperty name="width" value="0.05" units="cm"/>
      <inkml:brushProperty name="height" value="0.05" units="cm"/>
      <inkml:brushProperty name="color" value="#E71224"/>
    </inkml:brush>
  </inkml:definitions>
  <inkml:trace contextRef="#ctx0" brushRef="#br0">0 13 24575,'27'2'0,"0"1"0,0 1 0,0 2 0,28 9 0,-18-5 0,44 7 0,21-9 0,140-7 0,-129-2 0,-65-2 0,67-11 0,-66 6 0,65-2 0,91 13 0,138-5 0,-216-13 0,33-2 0,-95 18-28,-28-1-641,67-6 1,-69-1-6158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3:46.482"/>
    </inkml:context>
    <inkml:brush xml:id="br0">
      <inkml:brushProperty name="width" value="0.05" units="cm"/>
      <inkml:brushProperty name="height" value="0.05" units="cm"/>
      <inkml:brushProperty name="color" value="#E71224"/>
    </inkml:brush>
  </inkml:definitions>
  <inkml:trace contextRef="#ctx0" brushRef="#br0">1 196 24575,'0'-1'0,"0"0"0,1 0 0,-1 0 0,0 0 0,1 0 0,-1 0 0,0 0 0,1 1 0,-1-1 0,1 0 0,0 0 0,-1 0 0,1 1 0,0-1 0,-1 0 0,1 1 0,0-1 0,0 1 0,-1-1 0,1 1 0,0-1 0,0 1 0,0-1 0,0 1 0,0 0 0,0-1 0,1 1 0,31-6 0,-27 5 0,124-9 0,177 10 0,-149 2 0,-69 0 0,-43 1 0,-1-2 0,1-3 0,-1-1 0,1-2 0,58-15 0,187-66 0,-282 83 0,24-9 0,1 2 0,0 2 0,1 1 0,50-4 0,263 11 0,-156 2 0,-156 0-273,0 2 0,0 1 0,0 2 0,57 19 0,-58-16-6553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3:50.902"/>
    </inkml:context>
    <inkml:brush xml:id="br0">
      <inkml:brushProperty name="width" value="0.05" units="cm"/>
      <inkml:brushProperty name="height" value="0.05" units="cm"/>
      <inkml:brushProperty name="color" value="#E71224"/>
    </inkml:brush>
  </inkml:definitions>
  <inkml:trace contextRef="#ctx0" brushRef="#br0">1 0 24575,'11'1'0,"1"0"0,0 1 0,-1 1 0,1 0 0,-1 0 0,0 1 0,13 6 0,24 8 0,77 23 0,1-6 0,3-5 0,174 17 0,-190-36 0,128 6 0,137 1 0,220-3 0,-376-18 0,7553 3-1365,-7747 0-5461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4:18.328"/>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4:20.061"/>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4:32:44.687"/>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6:25.887"/>
    </inkml:context>
    <inkml:brush xml:id="br0">
      <inkml:brushProperty name="width" value="0.05" units="cm"/>
      <inkml:brushProperty name="height" value="0.05" units="cm"/>
      <inkml:brushProperty name="color" value="#E71224"/>
    </inkml:brush>
  </inkml:definitions>
  <inkml:trace contextRef="#ctx0" brushRef="#br0">0 0 24575,'1212'0'0,"-933"16"0,14 0 0,298 30 0,-102-1 0,135-41 0,110 5 0,-428 5 0,511 34 0,-488-25 0,-63-7 0,608 26 0,-562-44 0,572 5 0,-578 16 0,-153-8 0,-3 1 0,215 8 0,1645-21 0,-1981-1 0,1-1 0,-1-2 0,50-14 0,-41 10 0,53-8 0,448 7 0,-317 13 0,-83-5 0,164 5 0,-225 5 0,152 38 0,-111-19 0,-71-20 0,1-2 0,-1-3 0,60-3 0,75 4 0,-97 6-61,139 9-1243,-199-18-5522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6:31.442"/>
    </inkml:context>
    <inkml:brush xml:id="br0">
      <inkml:brushProperty name="width" value="0.05" units="cm"/>
      <inkml:brushProperty name="height" value="0.05" units="cm"/>
      <inkml:brushProperty name="color" value="#E71224"/>
    </inkml:brush>
  </inkml:definitions>
  <inkml:trace contextRef="#ctx0" brushRef="#br0">0 64 24575,'1'-1'0,"-1"-1"0,1 0 0,-1 0 0,1 1 0,0-1 0,0 0 0,0 1 0,0-1 0,0 0 0,0 1 0,0 0 0,1-1 0,-1 1 0,0 0 0,1-1 0,-1 1 0,1 0 0,-1 0 0,1 0 0,0 0 0,-1 1 0,1-1 0,0 0 0,-1 1 0,3-1 0,51-13 0,42 4 0,174 3 0,-174 7 0,-76 0 0,1712 3 0,-1353 12 0,85 1 0,-313-10 0,191 33 0,42 3 0,275 9 0,-48-4 0,-457-37 0,354 12 0,-343-17 0,267 43 0,-263-26 0,176 0 0,176-23 0,-196-3 0,-160 5 0,188-3 0,-101-28 0,-248 29 0,92-23-1365,-76 20-5461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6:36.244"/>
    </inkml:context>
    <inkml:brush xml:id="br0">
      <inkml:brushProperty name="width" value="0.05" units="cm"/>
      <inkml:brushProperty name="height" value="0.05" units="cm"/>
      <inkml:brushProperty name="color" value="#E71224"/>
    </inkml:brush>
  </inkml:definitions>
  <inkml:trace contextRef="#ctx0" brushRef="#br0">1 35 24575,'53'-10'0,"-10"1"0,114-4 0,197 10 0,-188 5 0,1716-1 0,-1669 15 0,-16 1 0,20-2 0,6 0 0,-143-14 0,207-3 0,-98-28-1365,-164 29-5461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6:39.569"/>
    </inkml:context>
    <inkml:brush xml:id="br0">
      <inkml:brushProperty name="width" value="0.05" units="cm"/>
      <inkml:brushProperty name="height" value="0.05" units="cm"/>
      <inkml:brushProperty name="color" value="#E71224"/>
    </inkml:brush>
  </inkml:definitions>
  <inkml:trace contextRef="#ctx0" brushRef="#br0">0 97 24575,'44'-11'0,"-13"2"0,138-19 0,239-10 0,176 28 0,-473 10 0,-91 0 0,1245 21 0,-471-10 0,-172-8 0,-170 43 0,-293-24 0,221 3 0,-284-25 0,146 17 0,-153-9-289,130-4 1,-179-4-500,-9 0-6038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6:46.210"/>
    </inkml:context>
    <inkml:brush xml:id="br0">
      <inkml:brushProperty name="width" value="0.05" units="cm"/>
      <inkml:brushProperty name="height" value="0.05" units="cm"/>
      <inkml:brushProperty name="color" value="#E71224"/>
    </inkml:brush>
  </inkml:definitions>
  <inkml:trace contextRef="#ctx0" brushRef="#br0">1 35 24575,'1'-2'0,"0"1"0,0 0 0,0-1 0,0 1 0,0 0 0,1 0 0,-1 0 0,0 0 0,1 0 0,-1 0 0,1 0 0,-1 0 0,1 1 0,0-1 0,-1 0 0,1 1 0,-1 0 0,1-1 0,0 1 0,0 0 0,-1 0 0,1 0 0,2 0 0,-2-1 0,94-9 0,0 4 0,101 8 0,-64-1 0,1440 0 0,-1189 15 0,-8 0 0,31 2 0,18-5 0,-263-13 0,288 37 0,-372-24 0,450 68 0,-383-58 0,80 6 0,312 14 0,-260-19 0,451 8 0,3-33 0,-263-2 0,533 3 0,-947-2 0,-1-3 0,84-17 0,-113 15-1365,-5-1-5461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6:52.963"/>
    </inkml:context>
    <inkml:brush xml:id="br0">
      <inkml:brushProperty name="width" value="0.05" units="cm"/>
      <inkml:brushProperty name="height" value="0.05" units="cm"/>
      <inkml:brushProperty name="color" value="#E71224"/>
    </inkml:brush>
  </inkml:definitions>
  <inkml:trace contextRef="#ctx0" brushRef="#br0">1 32 24575,'259'-14'0,"-35"0"0,694 10 0,-607 5 0,206 44 0,-104-2 0,530 61 0,-847-90 0,136 2 0,98-17 0,-141-2 0,152 2 0,487-6 0,-3-48 0,-240 10 0,-182 17 0,522-24 0,1100 50 0,-956 5 0,1081-3 0,-2029 6 0,147 25 0,-157-15 0,569 105 0,-325-52 0,-303-59 0,420 70 0,8-35 0,234 30 0,58 2 0,-168-78 116,-236-1-1597,-355 2-5345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5:56:55.136"/>
    </inkml:context>
    <inkml:brush xml:id="br0">
      <inkml:brushProperty name="width" value="0.05" units="cm"/>
      <inkml:brushProperty name="height" value="0.05" units="cm"/>
      <inkml:brushProperty name="color" value="#E71224"/>
    </inkml:brush>
  </inkml:definitions>
  <inkml:trace contextRef="#ctx0" brushRef="#br0">1 64 24575,'1402'32'-462,"-211"-1"96,638-30 970,-886-3-380,-679-16-224,-135 5 0,-7 3 0,179-11 0,2-11 0,-203 17 0,117-2 0,915 19-1365,-1106-2-5461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23:16.395"/>
    </inkml:context>
    <inkml:brush xml:id="br0">
      <inkml:brushProperty name="width" value="0.05" units="cm"/>
      <inkml:brushProperty name="height" value="0.05" units="cm"/>
      <inkml:brushProperty name="color" value="#E71224"/>
    </inkml:brush>
  </inkml:definitions>
  <inkml:trace contextRef="#ctx0" brushRef="#br0">1 0 24575,'652'0'-1365,"-624"0"-5461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23:29.304"/>
    </inkml:context>
    <inkml:brush xml:id="br0">
      <inkml:brushProperty name="width" value="0.05" units="cm"/>
      <inkml:brushProperty name="height" value="0.05" units="cm"/>
      <inkml:brushProperty name="color" value="#E71224"/>
    </inkml:brush>
  </inkml:definitions>
  <inkml:trace contextRef="#ctx0" brushRef="#br0">1 2 24575,'62'0'0,"11"-2"0,0 4 0,111 17 0,-130-11-326,0-4-1,84-2 1,-125-2-60,15 0-6440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23:36.050"/>
    </inkml:context>
    <inkml:brush xml:id="br0">
      <inkml:brushProperty name="width" value="0.05" units="cm"/>
      <inkml:brushProperty name="height" value="0.05" units="cm"/>
      <inkml:brushProperty name="color" value="#E71224"/>
    </inkml:brush>
  </inkml:definitions>
  <inkml:trace contextRef="#ctx0" brushRef="#br0">0 1 24575,'84'-1'0,"92"3"0,-81 16 0,-24-3 0,-19-7 0,12 3 0,109 3 0,-105-10 0,81 13 0,-71-6 0,2 4 0,-55-9 0,0-1 0,42 2 0,388-8-1365,-427 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4:32:45.306"/>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23:36.423"/>
    </inkml:context>
    <inkml:brush xml:id="br0">
      <inkml:brushProperty name="width" value="0.05" units="cm"/>
      <inkml:brushProperty name="height" value="0.05" units="cm"/>
      <inkml:brushProperty name="color" value="#E71224"/>
    </inkml:brush>
  </inkml:definitions>
  <inkml:trace contextRef="#ctx0" brushRef="#br0">1 60 24575,'6'0'0,"7"0"0,7 0 0,5-6 0,5-1 0,2 0 0,2 1 0,-6-4 0,-1 1 0,0 0 0,-5 3-8191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23:38.512"/>
    </inkml:context>
    <inkml:brush xml:id="br0">
      <inkml:brushProperty name="width" value="0.05" units="cm"/>
      <inkml:brushProperty name="height" value="0.05" units="cm"/>
      <inkml:brushProperty name="color" value="#E71224"/>
    </inkml:brush>
  </inkml:definitions>
  <inkml:trace contextRef="#ctx0" brushRef="#br0">0 0 24575,'1350'0'0,"-1245"5"0,158 28 0,-59-4 0,-164-23 0,66 19 0,-75-15 0,1-2 0,0-2 0,56 5 0,301-13 0,-375 1-136,0 0-1,-1-1 1,1-1-1,0 0 1,-1 0-1,0-1 1,0-1-1,0-1 0,18-9 1,-13 5-6690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23:44.007"/>
    </inkml:context>
    <inkml:brush xml:id="br0">
      <inkml:brushProperty name="width" value="0.05" units="cm"/>
      <inkml:brushProperty name="height" value="0.05" units="cm"/>
      <inkml:brushProperty name="color" value="#E71224"/>
    </inkml:brush>
  </inkml:definitions>
  <inkml:trace contextRef="#ctx0" brushRef="#br0">1 1 24575,'2445'0'-1365,"-2418"0"-5461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23:53.549"/>
    </inkml:context>
    <inkml:brush xml:id="br0">
      <inkml:brushProperty name="width" value="0.05" units="cm"/>
      <inkml:brushProperty name="height" value="0.05" units="cm"/>
      <inkml:brushProperty name="color" value="#E71224"/>
    </inkml:brush>
  </inkml:definitions>
  <inkml:trace contextRef="#ctx0" brushRef="#br0">1 1 24575,'141'0'0,"145"19"0,-163-8 0,-61-6 0,61 12 0,-86-12 0,1-1 0,57-2 0,-59-2 0,0 1 0,-1 2 0,37 7 0,-13 0 0,76 5 0,-79-11 0,89 18 0,-85-9 0,1-4 0,0-1 0,117-3 0,557-6-1365,-707 1-5461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23:57.274"/>
    </inkml:context>
    <inkml:brush xml:id="br0">
      <inkml:brushProperty name="width" value="0.05" units="cm"/>
      <inkml:brushProperty name="height" value="0.05" units="cm"/>
      <inkml:brushProperty name="color" value="#E71224"/>
    </inkml:brush>
  </inkml:definitions>
  <inkml:trace contextRef="#ctx0" brushRef="#br0">1 824 24575,'882'0'0,"-870"0"0,0-1 0,1 0 0,-1-1 0,0 0 0,-1-1 0,1 0 0,0-1 0,-1 0 0,13-7 0,-17 8 0,-1-1 0,0 0 0,0-1 0,0 1 0,0-1 0,-1 0 0,0-1 0,0 1 0,0-1 0,-1 0 0,1 0 0,-2 0 0,1-1 0,-1 0 0,0 1 0,3-9 0,27-86 0,-6 22 0,19-98 0,15-84 0,-43 208-1365,-9 32-5461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24:37.966"/>
    </inkml:context>
    <inkml:brush xml:id="br0">
      <inkml:brushProperty name="width" value="0.05" units="cm"/>
      <inkml:brushProperty name="height" value="0.05" units="cm"/>
      <inkml:brushProperty name="color" value="#E71224"/>
    </inkml:brush>
  </inkml:definitions>
  <inkml:trace contextRef="#ctx0" brushRef="#br0">202 63 24575,'5'3'0,"-1"1"0,2-1 0,-1 0 0,0 0 0,1 0 0,-1-1 0,1 0 0,0 0 0,-1-1 0,1 1 0,0-1 0,7 0 0,81 2 0,-67-3 0,32 3 0,-1 2 0,1 3 0,96 27 0,46 0 0,-150-28 0,0-1 0,0-2 0,98-7 0,-40 0 0,-89 3 0,198-5 0,-173 1 0,0-2 0,79-21 0,-89 18 0,-1 2 0,1 1 0,54-1 0,109 10 0,-64 0 0,327 16 0,-269-5 0,206-12 0,-179-5 0,-161 3 0,0-2 0,86-15 0,-68 7 0,0 3 0,151 8 0,-85 2 0,2073-3 0,-2189-1 0,0-2 0,43-10 0,35-3 0,153 17 0,41-3 0,-241-10 0,-47 8 0,0 2 0,0-1 0,1 1 0,-1 1 0,1 0 0,13 0 0,-21 2 0,0-1 0,-1 1 0,1 0 0,-1-1 0,1 1 0,-1 0 0,0 1 0,1-1 0,-1 0 0,0 1 0,0-1 0,0 1 0,0-1 0,0 1 0,0 0 0,0 0 0,-1 0 0,1 0 0,-1 0 0,1 1 0,-1-1 0,0 0 0,0 1 0,0-1 0,0 1 0,0-1 0,-1 1 0,1-1 0,-1 1 0,1 3 0,28 195 0,-12-80 0,-9-77 0,3 81 0,-13 4 0,4 100 0,8-179 0,-7-43 0,-1 1 0,0-1 0,-1 1 0,0 0 0,0 0 0,0 0 0,-2 9 0,1-15 0,-1 1 0,0-1 0,1 0 0,-1 0 0,0 0 0,0 0 0,-1 0 0,1 0 0,0 0 0,-1 0 0,1 0 0,-1-1 0,0 1 0,1 0 0,-1-1 0,0 0 0,0 1 0,0-1 0,0 0 0,0 0 0,0 0 0,0 0 0,-1 0 0,1-1 0,0 1 0,-1-1 0,1 1 0,0-1 0,-3 0 0,-56 5 0,51-6 0,0 1 0,0 1 0,1 0 0,-1 0 0,0 1 0,1 0 0,-1 0 0,1 1 0,-15 7 0,-3 3 0,-1-2 0,0-1 0,-1-1 0,0-2 0,-58 8 0,10-8 0,0-3 0,-85-7 0,27 0 0,-38 1 0,-186 5 0,259 14 0,71-11 0,0-1 0,-30 0 0,-80 12 0,95-10 0,-64 2 0,-1195-9 0,584-1 0,687-1 0,-1-1 0,-36-9 0,34 6 0,-55-4 0,-233 12 0,-96-4 0,287-14 0,80 8 0,-66-2 0,-11 9 0,-360 4 0,293 13 0,-73 2 0,108-19 0,31-1 0,-208 23 0,254-11 0,-1-4 0,0-3 0,-98-10 0,170 6 0,0-1 0,0-1 0,0 0 0,0 0 0,1-1 0,-1-1 0,1 0 0,0-1 0,1 0 0,-18-12 0,23 13 0,-1 0 0,2 0 0,-1-1 0,0 0 0,1 0 0,0 0 0,1 0 0,-1-1 0,1 0 0,0 0 0,1 0 0,0 0 0,0-1 0,0 1 0,1-1 0,0 0 0,1 1 0,-1-13 0,2-12 0,1 0 0,2 0 0,12-53 0,-7 46 0,4-69 0,-9 78 0,10-52 0,-7 52 0,4-55 0,-9 67 0,-1-20 0,2 1 0,1-1 0,11-40 0,-10 52 0,0 1 0,0-38 0,-3 38 0,1 1 0,9-47 0,5-10-1365,-14 55-5461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29:22.812"/>
    </inkml:context>
    <inkml:brush xml:id="br0">
      <inkml:brushProperty name="width" value="0.05" units="cm"/>
      <inkml:brushProperty name="height" value="0.05" units="cm"/>
      <inkml:brushProperty name="color" value="#E71224"/>
    </inkml:brush>
  </inkml:definitions>
  <inkml:trace contextRef="#ctx0" brushRef="#br0">0 0 24575,'6'0'0,"7"0"0,7 0 0,6 0 0,3 0 0,4 0 0,0 0 0,1 0 0,0 0 0,0 0 0,-1 0 0,1 0 0,-7 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30:40.337"/>
    </inkml:context>
    <inkml:brush xml:id="br0">
      <inkml:brushProperty name="width" value="0.05" units="cm"/>
      <inkml:brushProperty name="height" value="0.05" units="cm"/>
      <inkml:brushProperty name="color" value="#E71224"/>
    </inkml:brush>
  </inkml:definitions>
  <inkml:trace contextRef="#ctx0" brushRef="#br0">1 0 24575,'11'0'0,"9"0"0,7 0 0,4 0 0,3 0 0,0 0 0,1 0 0,0 0 0,-2 0 0,1 0 0,-1 6 0,0 1 0,0 1 0,-1-3 0,1 0 0,-1-3 0,-5-1-8191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30:42.183"/>
    </inkml:context>
    <inkml:brush xml:id="br0">
      <inkml:brushProperty name="width" value="0.05" units="cm"/>
      <inkml:brushProperty name="height" value="0.05" units="cm"/>
      <inkml:brushProperty name="color" value="#E71224"/>
    </inkml:brush>
  </inkml:definitions>
  <inkml:trace contextRef="#ctx0" brushRef="#br0">1 14 24575,'1156'0'0,"-1080"-6"-1365,-44-1-5461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30:43.666"/>
    </inkml:context>
    <inkml:brush xml:id="br0">
      <inkml:brushProperty name="width" value="0.05" units="cm"/>
      <inkml:brushProperty name="height" value="0.05" units="cm"/>
      <inkml:brushProperty name="color" value="#E71224"/>
    </inkml:brush>
  </inkml:definitions>
  <inkml:trace contextRef="#ctx0" brushRef="#br0">0 1 24575,'6'0'0,"7"0"0,6 0 0,12 0 0,17 0 0,12 0 0,6 0 0,-2 5 0,-2 3 0,1-1 0,6-1 0,2-2 0,0-2 0,-6 0 0,-4-2 0,-6 0 0,-13 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4:36:00.945"/>
    </inkml:context>
    <inkml:brush xml:id="br0">
      <inkml:brushProperty name="width" value="0.05" units="cm"/>
      <inkml:brushProperty name="height" value="0.05" units="cm"/>
      <inkml:brushProperty name="color" value="#E71224"/>
    </inkml:brush>
  </inkml:definitions>
  <inkml:trace contextRef="#ctx0" brushRef="#br0">1 1 24575,'28'0'0,"0"1"0,1 1 0,-1 1 0,-1 2 0,1 1 0,38 13 0,101 43 0,106 34 0,-243-88 0,61 7 0,-64-12 0,-1 1 0,0 1 0,41 14 0,-34-9 0,0-2 0,1 0 0,0-3 0,70 4 0,13 1 0,12 1 0,212-8 0,-178-5 0,-72 3 0,98-4 0,-181 2-151,-1 0-1,0 0 0,0-1 0,0 0 1,0-1-1,-1 0 0,1 0 1,7-4-1,5-5-6674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30:46.930"/>
    </inkml:context>
    <inkml:brush xml:id="br0">
      <inkml:brushProperty name="width" value="0.05" units="cm"/>
      <inkml:brushProperty name="height" value="0.05" units="cm"/>
      <inkml:brushProperty name="color" value="#E71224"/>
    </inkml:brush>
  </inkml:definitions>
  <inkml:trace contextRef="#ctx0" brushRef="#br0">1634 680 24575,'11'-11'0,"-1"-1"0,0-1 0,-1 0 0,0 0 0,-1-1 0,0 0 0,10-28 0,-16 34 0,1 1 0,-1-1 0,-1 1 0,1-1 0,-1 0 0,0 1 0,-1-1 0,0 0 0,0 0 0,-1 0 0,0 1 0,0-1 0,-1 0 0,0 1 0,0-1 0,-1 1 0,-6-12 0,4 9 0,-1 0 0,-1 0 0,0 1 0,0 0 0,-1 0 0,0 1 0,-1 0 0,1 0 0,-2 1 0,1 0 0,-1 1 0,0 0 0,0 0 0,-18-6 0,-139-63 0,-31-13 0,150 70 0,0 3 0,0 1 0,-2 3 0,1 1 0,-78-4 0,75 11 0,-88-15 0,128 15 0,-1 1 0,0 1 0,1 0 0,-1 1 0,0 0 0,0 1 0,1 1 0,-1 0 0,1 0 0,-14 5 0,6 1 0,0 0 0,0 2 0,0 0 0,1 1 0,-19 15 0,-42 27 0,-34 24 0,99-66 0,1 2 0,0 0 0,0 0 0,-22 30 0,27-29 0,1 0 0,1 1 0,0 0 0,1 0 0,1 0 0,0 0 0,1 1 0,1 0 0,-3 26 0,3 15 0,6 81 0,0-42 0,-3-77 0,1 0 0,1-1 0,1 0 0,1 1 0,0-1 0,1-1 0,1 1 0,0-1 0,2 0 0,0 0 0,1-1 0,0 0 0,2 0 0,0-1 0,23 25 0,-16-22 0,0-1 0,0-1 0,2 0 0,30 18 0,94 45 0,-47-28 0,-43-21 0,1-3 0,67 23 0,-88-39 0,0-1 0,0-2 0,1-1 0,-1-2 0,44 2 0,-39-5 0,40 9 0,-41-5 0,45 1 0,-70-7 0,-1 0 0,0-1 0,1-1 0,-1 0 0,0 0 0,0-1 0,20-8 0,-10 0 0,-1-1 0,0-1 0,-1-1 0,0-1 0,-1-1 0,-1 0 0,-1-1 0,0-1 0,-1-1 0,-1 0 0,-1-1 0,0-1 0,-2 0 0,-1-1 0,0 0 0,12-38 0,-17 34 0,0-1 0,-2 0 0,-1 0 0,-2-1 0,0 1 0,-4-38 0,0-1 0,-14-127 0,-1-9 0,12 145-1365,-1 37-5461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30:49.346"/>
    </inkml:context>
    <inkml:brush xml:id="br0">
      <inkml:brushProperty name="width" value="0.05" units="cm"/>
      <inkml:brushProperty name="height" value="0.05" units="cm"/>
      <inkml:brushProperty name="color" value="#E71224"/>
    </inkml:brush>
  </inkml:definitions>
  <inkml:trace contextRef="#ctx0" brushRef="#br0">1 846 24575,'26'0'0,"0"1"0,0-1 0,0-2 0,0 0 0,0-2 0,30-8 0,172-40 0,-114 29 0,-106 22 0,0 0 0,0-1 0,0-1 0,0 1 0,-1-1 0,1 0 0,-1-1 0,0 0 0,0 0 0,0-1 0,-1 1 0,1-2 0,-1 1 0,0-1 0,-1 1 0,1-1 0,-1-1 0,0 1 0,-1-1 0,0 0 0,0 0 0,0 0 0,-1-1 0,0 1 0,0-1 0,-1 0 0,0 0 0,0 0 0,-1 0 0,0 0 0,-1-11 0,11-103-93,13-291-1179,-25 383-5554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30:52.181"/>
    </inkml:context>
    <inkml:brush xml:id="br0">
      <inkml:brushProperty name="width" value="0.05" units="cm"/>
      <inkml:brushProperty name="height" value="0.05" units="cm"/>
      <inkml:brushProperty name="color" value="#E71224"/>
    </inkml:brush>
  </inkml:definitions>
  <inkml:trace contextRef="#ctx0" brushRef="#br0">0 0 24575,'2703'0'0,"-2651"3"0,0 2 0,72 17 0,8 1 0,332 49 0,-419-68 0,1-2 0,-1-3 0,0-1 0,81-15 0,-86 11 0,0 1 0,1 2 0,65 3 0,-101 1 0,0-1 0,0 1 0,0 0 0,-1 1 0,1-1 0,0 1 0,-1 0 0,1 0 0,-1 0 0,0 1 0,1-1 0,-1 1 0,0 0 0,-1 0 0,1 1 0,-1-1 0,1 1 0,-1 0 0,0 0 0,0 0 0,-1 0 0,1 0 0,3 8 0,2 9 0,-1-1 0,-1 2 0,-1-1 0,3 27 0,1 0 0,17 129 0,2 2 0,-24-153-455,0 0 0,-1 34 0,-2-33-6371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40:19.13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40:20.128"/>
    </inkml:context>
    <inkml:brush xml:id="br0">
      <inkml:brushProperty name="width" value="0.05" units="cm"/>
      <inkml:brushProperty name="height" value="0.05" units="cm"/>
      <inkml:brushProperty name="color" value="#E71224"/>
    </inkml:brush>
  </inkml:definitions>
  <inkml:trace contextRef="#ctx0" brushRef="#br0">1 1 24575,'51'0'0,"1"3"0,85 14 0,-60-7 0,1-4 0,0-3 0,78-7 0,-12 1 0,596 3 0,-520-16 0,7-1 0,258 18-1365,-457-1-5461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40:26.241"/>
    </inkml:context>
    <inkml:brush xml:id="br0">
      <inkml:brushProperty name="width" value="0.05" units="cm"/>
      <inkml:brushProperty name="height" value="0.05" units="cm"/>
      <inkml:brushProperty name="color" value="#E71224"/>
    </inkml:brush>
  </inkml:definitions>
  <inkml:trace contextRef="#ctx0" brushRef="#br0">1 0 24575,'0'68'0,"2"0"0,16 90 0,-13-120 0,1 65 0,-2-16 0,11 2 0,-9-65 0,-2 0 0,2 34 0,-7 78 0,3 54 0,-2-187 0,0 0 0,1 0 0,0 0 0,-1 0 0,1 0 0,0 0 0,1 0 0,-1 0 0,1 0 0,-1-1 0,1 1 0,0 0 0,0-1 0,0 1 0,0-1 0,0 0 0,1 0 0,-1 0 0,1 0 0,-1 0 0,1 0 0,0-1 0,-1 1 0,1-1 0,0 0 0,0 0 0,0 0 0,0 0 0,4 0 0,10 2 0,0-1 0,0-1 0,-1-1 0,24-2 0,-14 1 0,366-4 0,-366 3 0,0-1 0,49-11 0,-7 0 0,4 1 0,-38 5 0,54-3 0,34-6 0,-82 10 0,59-2 0,-41 8 0,-18 1 0,0-1 0,0-2 0,57-12 0,-65 9 0,-1 1 0,1 2 0,0 0 0,53 4 0,128 24 0,-154-16 0,25 4 0,-33-3 0,99 3 0,-93-13 0,-1 2 0,90 14 0,234 51 0,-108-35 0,-124-15 0,-4-1 0,-91-8 0,0-3 0,0-2 0,1-2 0,58-7 0,-107 6 0,1-1 0,-1 0 0,0-1 0,0 0 0,0 1 0,0-1 0,0-1 0,-1 1 0,1-1 0,-1 0 0,0 0 0,1 0 0,-1-1 0,0 1 0,-1-1 0,1 0 0,-1 0 0,0 0 0,3-5 0,5-10 0,-1 0 0,-1-1 0,10-30 0,7-13 0,-15 36 0,-1 0 0,-1-1 0,6-39 0,-9 42 0,14-75 0,6-114 0,-20 177 0,1 0 0,15-46 0,5-18 0,5-36 0,-16 89-1365,-9 29-5461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40:29.603"/>
    </inkml:context>
    <inkml:brush xml:id="br0">
      <inkml:brushProperty name="width" value="0.05" units="cm"/>
      <inkml:brushProperty name="height" value="0.05" units="cm"/>
      <inkml:brushProperty name="color" value="#E71224"/>
    </inkml:brush>
  </inkml:definitions>
  <inkml:trace contextRef="#ctx0" brushRef="#br0">0 131 24575,'89'0'0,"136"-19"0,-14-15 0,-175 30 0,1 1 0,-1 1 0,0 3 0,1 0 0,-1 3 0,45 9 0,-56-9 0,60 4 0,1-3 0,92-8 0,-48 0 0,463 3 0,-545-2 0,68-12 0,36-3 0,39 19 0,83-4 0,-94-27 0,-53 12 0,-76 9 0,83-4 0,660 14 0,-770-1-455,-1 0 0,43 10 0,-36-5-6371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48:50.520"/>
    </inkml:context>
    <inkml:brush xml:id="br0">
      <inkml:brushProperty name="width" value="0.05" units="cm"/>
      <inkml:brushProperty name="height" value="0.05" units="cm"/>
      <inkml:brushProperty name="color" value="#E71224"/>
    </inkml:brush>
  </inkml:definitions>
  <inkml:trace contextRef="#ctx0" brushRef="#br0">0 1 24575,'1'52'0,"2"-1"0,13 73 0,-3-18 0,-11-77 0,1 0 0,2-1 0,0 0 0,17 47 0,-20-70 0,1 0 0,-1-1 0,1 1 0,0-1 0,1 0 0,-1 0 0,1 0 0,0 0 0,0-1 0,0 1 0,0-1 0,1 0 0,-1-1 0,1 1 0,0-1 0,0 0 0,0 0 0,0 0 0,0 0 0,0-1 0,0 0 0,8 0 0,14 2 0,-1-2 0,1 0 0,35-5 0,-18 1 0,563-1 0,-352 5 0,-212 1 0,74 14 0,-16-2 0,6-1 0,100 7 0,-172-18 0,59 12 0,-59-7 0,60 3 0,330-11 0,-418 1 0,0 0 0,0 0 0,0-1 0,0 0 0,0-1 0,0 1 0,-1-1 0,1-1 0,-1 1 0,1-1 0,-1 0 0,0 0 0,0-1 0,0 0 0,-1 0 0,1 0 0,-1-1 0,0 0 0,0 0 0,4-6 0,4-8 0,-2-1 0,0 1 0,-1-2 0,13-39 0,18-36 0,-25 68 0,-2-2 0,0 0 0,-2 0 0,12-46 0,2-25-1365,-22 77-5461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48:54.017"/>
    </inkml:context>
    <inkml:brush xml:id="br0">
      <inkml:brushProperty name="width" value="0.05" units="cm"/>
      <inkml:brushProperty name="height" value="0.05" units="cm"/>
      <inkml:brushProperty name="color" value="#E71224"/>
    </inkml:brush>
  </inkml:definitions>
  <inkml:trace contextRef="#ctx0" brushRef="#br0">1 1 24575,'2195'0'0,"-1994"16"0,-32 0 0,-65-13 0,-33-3 0,1 3 0,125 24 0,169 37 0,-156-32 0,-31-3 0,-67-21 0,165-8 0,-113-3 0,-85 3 0,4-2 0,-1 4 0,113 18 0,-158-13 0,1-2 0,0-1 0,-1-2 0,1-2 0,0-1 0,0-2 0,-1-1 0,53-14 0,-64 8-1365,-5-2-5461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48:57.032"/>
    </inkml:context>
    <inkml:brush xml:id="br0">
      <inkml:brushProperty name="width" value="0.05" units="cm"/>
      <inkml:brushProperty name="height" value="0.05" units="cm"/>
      <inkml:brushProperty name="color" value="#E71224"/>
    </inkml:brush>
  </inkml:definitions>
  <inkml:trace contextRef="#ctx0" brushRef="#br0">2318 528 24575,'0'-23'0,"0"7"0,0 0 0,-4-28 0,3 38 0,-1 0 0,1 1 0,-1-1 0,0 1 0,-1 0 0,1-1 0,-1 1 0,0 0 0,0 1 0,-1-1 0,-5-6 0,-17-15 0,-2 2 0,0 0 0,-2 2 0,0 1 0,-2 1 0,0 2 0,-1 1 0,-40-14 0,-166-53 0,105 40 0,110 37 0,0 1 0,-1 0 0,0 2 0,-41-1 0,-104 8 0,64 0 0,43-3 0,0 3 0,-83 14 0,55-3 0,53-9 0,-1 2 0,-71 23 0,7 1 0,79-25 0,0 1 0,0 0 0,1 2 0,0 1 0,0 0 0,1 2 0,-32 22 0,-20 21 0,43-33 0,1 0 0,-27 28 0,45-38 0,0 1 0,0 0 0,-15 25 0,23-31 0,0 1 0,1-1 0,0 1 0,0 0 0,1 1 0,-1-1 0,2 0 0,-1 1 0,1 13 0,0-10 0,0 0 0,1 0 0,0 0 0,1 0 0,1 0 0,0-1 0,0 1 0,1 0 0,1-1 0,0 1 0,0-1 0,1 0 0,1-1 0,0 1 0,0-1 0,1 0 0,0 0 0,1-1 0,0 0 0,0-1 0,1 1 0,14 9 0,17 11 0,1-1 0,68 32 0,17 11 0,94 47 0,-145-81 0,-58-28 0,1-1 0,0 0 0,0-2 0,1 0 0,-1-1 0,2 0 0,-1-2 0,0-1 0,36 1 0,19-2 0,181-6 0,-231 3 0,0-1 0,0-2 0,0 0 0,0-1 0,-1-1 0,0-2 0,-1 0 0,0-1 0,0-2 0,27-18 0,34-23 0,-64 43 0,-1-1 0,0-1 0,-1 0 0,-1-1 0,30-31 0,169-177 0,-179 186 0,67-49 0,-2 1 0,-32 23-15,-47 42-255,-1-1 0,0 0 0,-2-1 0,28-36 0,-37 38-6556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4:36:04.363"/>
    </inkml:context>
    <inkml:brush xml:id="br0">
      <inkml:brushProperty name="width" value="0.05" units="cm"/>
      <inkml:brushProperty name="height" value="0.05" units="cm"/>
      <inkml:brushProperty name="color" value="#E71224"/>
    </inkml:brush>
  </inkml:definitions>
  <inkml:trace contextRef="#ctx0" brushRef="#br0">1 1 24575,'15'1'0,"0"0"0,0 2 0,24 6 0,28 4 0,56 2 0,67 4 0,-39-17-1365,-121-2-5461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51:08.766"/>
    </inkml:context>
    <inkml:brush xml:id="br0">
      <inkml:brushProperty name="width" value="0.05" units="cm"/>
      <inkml:brushProperty name="height" value="0.05" units="cm"/>
      <inkml:brushProperty name="color" value="#E71224"/>
    </inkml:brush>
  </inkml:definitions>
  <inkml:trace contextRef="#ctx0" brushRef="#br0">0 486 24575,'28'11'0,"0"-2"0,0 0 0,0-2 0,38 5 0,8 2 0,-51-8 0,111 26 0,2-6 0,173 11 0,246-35 0,-266-5 0,-217 4 0,84-3 0,-153 2 0,1-1 0,-1 0 0,0 1 0,0-1 0,0 0 0,0-1 0,0 1 0,0 0 0,0-1 0,-1 0 0,1 0 0,0 1 0,-1-2 0,0 1 0,1 0 0,-1 0 0,0-1 0,0 1 0,0-1 0,0 0 0,-1 1 0,1-1 0,-1 0 0,0 0 0,0 0 0,0 0 0,0 0 0,0-1 0,0 1 0,-1-5 0,3-12 0,-2 0 0,-1 0 0,-4-39 0,1 22 0,1-267-146,2 216-1073,0 60-5607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51:17.703"/>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51:08.766"/>
    </inkml:context>
    <inkml:brush xml:id="br0">
      <inkml:brushProperty name="width" value="0.05" units="cm"/>
      <inkml:brushProperty name="height" value="0.05" units="cm"/>
      <inkml:brushProperty name="color" value="#E71224"/>
    </inkml:brush>
  </inkml:definitions>
  <inkml:trace contextRef="#ctx0" brushRef="#br0">0 486 24575,'28'11'0,"0"-2"0,0 0 0,0-2 0,38 5 0,8 2 0,-51-8 0,111 26 0,2-6 0,173 11 0,246-35 0,-266-5 0,-217 4 0,84-3 0,-153 2 0,1-1 0,-1 0 0,0 1 0,0-1 0,0 0 0,0-1 0,0 1 0,0 0 0,0-1 0,-1 0 0,1 0 0,0 1 0,-1-2 0,0 1 0,1 0 0,-1 0 0,0-1 0,0 1 0,0-1 0,0 0 0,-1 1 0,1-1 0,-1 0 0,0 0 0,0 0 0,0 0 0,0 0 0,0-1 0,0 1 0,-1-5 0,3-12 0,-2 0 0,-1 0 0,-4-39 0,1 22 0,1-267-146,2 216-1073,0 60-5607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6:51:17.703"/>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05:51.223"/>
    </inkml:context>
    <inkml:brush xml:id="br0">
      <inkml:brushProperty name="width" value="0.05" units="cm"/>
      <inkml:brushProperty name="height" value="0.05" units="cm"/>
      <inkml:brushProperty name="color" value="#E71224"/>
    </inkml:brush>
  </inkml:definitions>
  <inkml:trace contextRef="#ctx0" brushRef="#br0">1 0 24575,'75'4'0,"144"26"0,-145-17 0,149 8 0,16-24 0,218 4 0,-294 15 0,41 1 0,657-16 84,-412-3-1533,-421 2-5377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05:53.654"/>
    </inkml:context>
    <inkml:brush xml:id="br0">
      <inkml:brushProperty name="width" value="0.05" units="cm"/>
      <inkml:brushProperty name="height" value="0.05" units="cm"/>
      <inkml:brushProperty name="color" value="#E71224"/>
    </inkml:brush>
  </inkml:definitions>
  <inkml:trace contextRef="#ctx0" brushRef="#br0">1 0 24575,'1'37'0,"13"67"0,0 8 0,-9 266 0,-6-222 0,0-151 0,1 0 0,1 0 0,-1 0 0,1 0 0,0 0 0,0 1 0,0-2 0,1 1 0,2 6 0,-2-8 0,-1-1 0,1 0 0,-1 0 0,1 0 0,0 0 0,0 0 0,0 0 0,0-1 0,1 1 0,-1-1 0,0 1 0,1-1 0,-1 0 0,1 0 0,-1 0 0,1 0 0,-1 0 0,1-1 0,4 2 0,18 0 0,-1-1 0,1-2 0,-1 0 0,41-7 0,-1 0 0,218-27 0,-143 14 0,159-2 0,-187 22 0,286 5 0,-217 10 0,118 4 0,774-19-1365,-1044 1-5461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08:57.488"/>
    </inkml:context>
    <inkml:brush xml:id="br0">
      <inkml:brushProperty name="width" value="0.05" units="cm"/>
      <inkml:brushProperty name="height" value="0.05" units="cm"/>
      <inkml:brushProperty name="color" value="#E71224"/>
    </inkml:brush>
  </inkml:definitions>
  <inkml:trace contextRef="#ctx0" brushRef="#br0">1 0 24575,'0'2'0,"1"-1"0,-1 0 0,1 1 0,-1-1 0,1 0 0,0 0 0,0 1 0,-1-1 0,1 0 0,0 0 0,0 0 0,0 0 0,0 0 0,0 0 0,0 0 0,1-1 0,-1 1 0,0 0 0,0-1 0,1 1 0,-1-1 0,0 1 0,1-1 0,-1 1 0,2-1 0,46 11 0,-31-7 0,154 27 0,-9-2 0,-69-10 0,113 9 0,55 11 0,-235-35 0,0-1 0,29 0 0,-32-2 0,-1 1 0,1 0 0,29 8 0,-1 2-1365,-28-8-5461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08:58.846"/>
    </inkml:context>
    <inkml:brush xml:id="br0">
      <inkml:brushProperty name="width" value="0.05" units="cm"/>
      <inkml:brushProperty name="height" value="0.05" units="cm"/>
      <inkml:brushProperty name="color" value="#E71224"/>
    </inkml:brush>
  </inkml:definitions>
  <inkml:trace contextRef="#ctx0" brushRef="#br0">0 0 24575,'0'2'0,"1"0"0,0 0 0,-1 0 0,1 0 0,0-1 0,0 1 0,0 0 0,0-1 0,0 1 0,0-1 0,1 1 0,-1-1 0,0 1 0,1-1 0,-1 0 0,1 0 0,0 0 0,-1 0 0,1 0 0,0 0 0,0 0 0,-1 0 0,1-1 0,3 1 0,49 13 0,-53-13 0,237 26 0,-114-16 0,76-3 0,-38-4 0,-70 11 0,-68-9 0,1-2 0,31 2 0,73-5-1365,-101-2-5461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09:00.418"/>
    </inkml:context>
    <inkml:brush xml:id="br0">
      <inkml:brushProperty name="width" value="0.05" units="cm"/>
      <inkml:brushProperty name="height" value="0.05" units="cm"/>
      <inkml:brushProperty name="color" value="#E71224"/>
    </inkml:brush>
  </inkml:definitions>
  <inkml:trace contextRef="#ctx0" brushRef="#br0">1 0 24575,'26'12'0,"1"-1"0,1-2 0,0-1 0,0-1 0,36 4 0,150 5 0,-28-3 0,6 10 0,231-2 0,-237-22-1365,-159 1-5461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09:03.130"/>
    </inkml:context>
    <inkml:brush xml:id="br0">
      <inkml:brushProperty name="width" value="0.05" units="cm"/>
      <inkml:brushProperty name="height" value="0.05" units="cm"/>
      <inkml:brushProperty name="color" value="#E71224"/>
    </inkml:brush>
  </inkml:definitions>
  <inkml:trace contextRef="#ctx0" brushRef="#br0">0 3 24575,'1043'0'0,"-991"3"0,65 11 0,41 2 0,504-15 0,-318-3 0,-303 0 0,67-12 0,21-1 0,562 11 0,-354 7 0,53-3-1365,-362 0-5461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4:36:20.688"/>
    </inkml:context>
    <inkml:brush xml:id="br0">
      <inkml:brushProperty name="width" value="0.05" units="cm"/>
      <inkml:brushProperty name="height" value="0.05" units="cm"/>
      <inkml:brushProperty name="color" value="#E71224"/>
    </inkml:brush>
  </inkml:definitions>
  <inkml:trace contextRef="#ctx0" brushRef="#br0">127 0 24575,'-1'0'0,"0"1"0,0-1 0,0 0 0,0 1 0,0-1 0,0 1 0,0-1 0,1 1 0,-1-1 0,0 1 0,0 0 0,0-1 0,1 1 0,-1 0 0,0-1 0,1 1 0,-1 0 0,1 0 0,-1 0 0,1 0 0,-1 0 0,1 0 0,-1 2 0,-8 28 0,7-23 0,-11 59 0,2 0 0,4 2 0,3-1 0,5 81 0,-2 36 0,-14-67 0,9-78 0,-2 43 0,-8 59 0,0 4 0,14-77 0,6 253 0,-1-305 0,0 1 0,2-1 0,0 0 0,1 0 0,1-1 0,9 17 0,-7-14 0,0 0 0,-2 1 0,11 40 0,16 90 0,-33-146 0,0-1 0,1 1 0,-1-1 0,1 1 0,-1-1 0,1 0 0,0 0 0,0 0 0,1 0 0,-1 0 0,1 0 0,-1-1 0,1 1 0,0-1 0,0 0 0,0 1 0,0-1 0,0-1 0,1 1 0,-1 0 0,0-1 0,1 0 0,-1 0 0,1 0 0,0 0 0,-1 0 0,7 0 0,13 1 0,0-1 0,0-1 0,35-4 0,-16 1 0,-1 1-114,126 2 362,-146 1-498,1 2 0,-1 0 0,0 1 1,0 1-1,32 12 0,-33-7-6576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09:05.410"/>
    </inkml:context>
    <inkml:brush xml:id="br0">
      <inkml:brushProperty name="width" value="0.05" units="cm"/>
      <inkml:brushProperty name="height" value="0.05" units="cm"/>
      <inkml:brushProperty name="color" value="#E71224"/>
    </inkml:brush>
  </inkml:definitions>
  <inkml:trace contextRef="#ctx0" brushRef="#br0">0 70 24575,'1403'0'0,"-1360"-2"0,70-13 0,15 0 0,-64 12 0,0 1 0,78-14 0,-52 6 0,-1 4 0,139 7 0,-76 2 0,1371-3-1365,-1495 0-5461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09:51.398"/>
    </inkml:context>
    <inkml:brush xml:id="br0">
      <inkml:brushProperty name="width" value="0.05" units="cm"/>
      <inkml:brushProperty name="height" value="0.05" units="cm"/>
      <inkml:brushProperty name="color" value="#E71224"/>
    </inkml:brush>
  </inkml:definitions>
  <inkml:trace contextRef="#ctx0" brushRef="#br0">1 95 24575,'0'783'0,"0"-768"0,0 1 0,2-1 0,-1 0 0,2 0 0,0 1 0,6 14 0,-8-25 0,1-1 0,0 0 0,0 0 0,0 1 0,0-1 0,1-1 0,-1 1 0,1 0 0,0-1 0,1 1 0,-1-1 0,0 0 0,1 0 0,0 0 0,0-1 0,-1 1 0,2-1 0,-1 0 0,0 0 0,0 0 0,1-1 0,-1 1 0,9 0 0,40 3 0,-1-3 0,77-7 0,-8 1 0,-1 3 0,172 21 0,-145-4 0,-90-12 0,0 3 0,102 25 0,-115-23 0,0-2 0,0-1 0,1-3 0,-1-1 0,68-7 0,-6 2 0,348 3 0,-449 1 0,0-1 0,0-1 0,0 1 0,0-1 0,0 1 0,0-2 0,0 1 0,0 0 0,0-1 0,-1 0 0,1 0 0,0 0 0,6-6 0,-8 6 0,0-1 0,-1 0 0,0 0 0,0 0 0,0 0 0,0 0 0,0 0 0,0-1 0,-1 1 0,0 0 0,0-1 0,0 0 0,0 1 0,0-1 0,-1 1 0,1-1 0,-1 0 0,0 0 0,-1-6 0,-1-13 0,-1 1 0,-10-38 0,-5-35 0,1-7 0,11 72 0,1-1 0,-2-34 0,7-336 94,1 183-1553,-1 190-5367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09:54.432"/>
    </inkml:context>
    <inkml:brush xml:id="br0">
      <inkml:brushProperty name="width" value="0.05" units="cm"/>
      <inkml:brushProperty name="height" value="0.05" units="cm"/>
      <inkml:brushProperty name="color" value="#E71224"/>
    </inkml:brush>
  </inkml:definitions>
  <inkml:trace contextRef="#ctx0" brushRef="#br0">0 124 24575,'714'0'0,"-684"-2"0,0-1 0,0-2 0,0 0 0,34-13 0,-27 8 0,69-10 0,8 3 0,-66 9 0,86-4 0,814 14 0,-926-4-155,0 0 0,43-10 0,-48 8-745,11-2-5926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11:00.170"/>
    </inkml:context>
    <inkml:brush xml:id="br0">
      <inkml:brushProperty name="width" value="0.05" units="cm"/>
      <inkml:brushProperty name="height" value="0.05" units="cm"/>
      <inkml:brushProperty name="color" value="#E71224"/>
    </inkml:brush>
  </inkml:definitions>
  <inkml:trace contextRef="#ctx0" brushRef="#br0">1 1071 24575,'131'-2'0,"145"5"0,-229 3 0,73 18 0,27 5 0,-13-21 0,143-8 0,-102-3 0,-145 5 0,0 1 0,36 8 0,-40-6 0,2-1 0,49 2 0,-71-7 0,1 1 0,-1-1 0,0 0 0,0-1 0,0 1 0,0-1 0,0 0 0,0-1 0,0 1 0,-1-1 0,1-1 0,-1 1 0,0-1 0,0 1 0,0-2 0,-1 1 0,1 0 0,-1-1 0,0 0 0,0 0 0,-1 0 0,4-6 0,5-13 0,0 0 0,-2-1 0,-1 0 0,6-27 0,14-34 0,-14 56 0,-1-2 0,-2 0 0,-1-1 0,-2 0 0,-1 0 0,-1-1 0,2-45 0,-7 53 0,1-1 0,2 1 0,0 0 0,12-31 0,-9 31 0,-1 0 0,-1-1 0,-2 0 0,2-30 0,-3 27 65,10-55 1,0 4-1562,-10 53-5330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11:02.306"/>
    </inkml:context>
    <inkml:brush xml:id="br0">
      <inkml:brushProperty name="width" value="0.05" units="cm"/>
      <inkml:brushProperty name="height" value="0.05" units="cm"/>
      <inkml:brushProperty name="color" value="#E71224"/>
    </inkml:brush>
  </inkml:definitions>
  <inkml:trace contextRef="#ctx0" brushRef="#br0">1 35 24575,'195'-17'0,"-17"1"0,673 14 0,-411 5 0,-428-3-227,0 0-1,0 2 1,0-1-1,0 2 1,13 3-1,-4 1-6598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13:06.701"/>
    </inkml:context>
    <inkml:brush xml:id="br0">
      <inkml:brushProperty name="width" value="0.05" units="cm"/>
      <inkml:brushProperty name="height" value="0.05" units="cm"/>
      <inkml:brushProperty name="color" value="#E71224"/>
    </inkml:brush>
  </inkml:definitions>
  <inkml:trace contextRef="#ctx0" brushRef="#br0">0 519 24575,'1'1'0,"-1"1"0,1 0 0,0-1 0,0 1 0,-1-1 0,1 1 0,1-1 0,-1 0 0,0 1 0,0-1 0,0 0 0,1 0 0,-1 0 0,0 0 0,1 0 0,-1 0 0,1 0 0,-1 0 0,1-1 0,-1 1 0,4 0 0,42 14 0,-44-14 0,56 10 0,1-3 0,0-2 0,0-3 0,68-5 0,-39 1 0,1397-1 0,-1482 2 0,1 0 0,0 0 0,0 0 0,-1 0 0,1-1 0,0 0 0,-1 0 0,1-1 0,-1 1 0,1-1 0,-1 0 0,0 0 0,0 0 0,7-5 0,-8 4 0,0-1 0,-1 1 0,1-1 0,-1 1 0,0-1 0,0 0 0,0 0 0,0 0 0,-1 0 0,1 0 0,-1 0 0,0-1 0,0 1 0,-1 0 0,0-1 0,1-5 0,-4-145 0,0 115 0,2-1 0,2 0 0,11-79 0,1 55-1365,-9 37-5461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13:09.680"/>
    </inkml:context>
    <inkml:brush xml:id="br0">
      <inkml:brushProperty name="width" value="0.05" units="cm"/>
      <inkml:brushProperty name="height" value="0.05" units="cm"/>
      <inkml:brushProperty name="color" value="#E71224"/>
    </inkml:brush>
  </inkml:definitions>
  <inkml:trace contextRef="#ctx0" brushRef="#br0">1 34 24575,'1863'0'0,"-1815"-2"0,70-13 0,34-2 0,14 17-1365,-139 0-5461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13:36.089"/>
    </inkml:context>
    <inkml:brush xml:id="br0">
      <inkml:brushProperty name="width" value="0.05" units="cm"/>
      <inkml:brushProperty name="height" value="0.05" units="cm"/>
      <inkml:brushProperty name="color" value="#E71224"/>
    </inkml:brush>
  </inkml:definitions>
  <inkml:trace contextRef="#ctx0" brushRef="#br0">1 0 24575,'1'1'0,"0"-1"0,0 1 0,0-1 0,0 1 0,0-1 0,-1 1 0,1-1 0,0 1 0,0 0 0,0 0 0,0-1 0,-1 1 0,1 0 0,0 0 0,-1 0 0,1 0 0,-1 0 0,1 0 0,-1 0 0,0 0 0,1 0 0,-1 0 0,0 0 0,1 2 0,6 31 0,-6-30 0,5 55 0,0 88 0,2 26 0,8 245 0,-11-135 0,11-140 0,-8-84 0,0 68 0,-9 293 0,3-398 120,-2-22-142,0-1 0,0 1 0,0 0 1,0 0-1,0-1 0,0 1 0,0 0 0,0 0 0,0 0 1,1-1-1,-1 1 0,0 0 0,0 0 0,0 0 0,0-1 1,1 1-1,-1 0 0,0 0 0,0 0 0,0 0 0,1-1 1,-1 1-1,0 0 0,0 0 0,0 0 0,1 0 0,-1 0 0,0 0 1,0 0-1,1 0 0,-1 0 0,0 0 0,0 0 0,1 0 1,-1 0-1,0 0 0,0 0 0,1 0 0,-1 0 0,0 0 1,0 0-1,0 0 0,1 0 0,-1 0 0,0 0 0,0 1 1,1-1-1,-1 0 0,0 0 0,0 0 0,0 0 0,1 0 0,-1 1 1,0-1-1,0 0 0,0 0 0,0 0 0,0 1 0,0-1 1,1 0-1,-1 0 0,0 1 0,0-1 0,0 0 0,0 0 1,0 1-1,0-1 0,7-12-6804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13:42.740"/>
    </inkml:context>
    <inkml:brush xml:id="br0">
      <inkml:brushProperty name="width" value="0.05" units="cm"/>
      <inkml:brushProperty name="height" value="0.05" units="cm"/>
      <inkml:brushProperty name="color" value="#E71224"/>
    </inkml:brush>
  </inkml:definitions>
  <inkml:trace contextRef="#ctx0" brushRef="#br0">0 34 24575,'37'-12'0,"-5"-1"0,-12 10 0,0 0 0,0 1 0,39 1 0,-53 1 0,-1 1 0,1-1 0,-1 1 0,1 0 0,-1 1 0,0-1 0,0 1 0,1 0 0,-1 1 0,0-1 0,-1 1 0,1 0 0,0 0 0,-1 0 0,0 1 0,1-1 0,-1 1 0,-1 0 0,5 6 0,2 7 0,-1 0 0,0 1 0,-1 1 0,-1-1 0,-1 1 0,-1 0 0,0 0 0,2 34 0,-2 13 0,-5 83 0,-1-90 0,-1-40 0,-1-1 0,-1 0 0,0-1 0,-1 1 0,-1-1 0,-1 0 0,0 0 0,-1-1 0,-1 0 0,-15 21 0,-1 5 0,24-41 0,1 0 0,-1 0 0,1-1 0,-1 1 0,1 0 0,0 0 0,-1 0 0,1-1 0,0 1 0,-1 0 0,1 0 0,0 0 0,0 0 0,0 0 0,0 0 0,0 0 0,0-1 0,0 1 0,0 0 0,0 0 0,0 0 0,1 0 0,-1 0 0,0 0 0,1-1 0,-1 1 0,0 0 0,1 0 0,-1 0 0,1-1 0,-1 1 0,1 0 0,0-1 0,-1 1 0,1 0 0,0-1 0,-1 1 0,1-1 0,0 1 0,0-1 0,0 1 0,-1-1 0,3 1 0,48 9 0,-22-5 0,-22-2 0,1 1 0,-1-1 0,0 1 0,-1 0 0,1 1 0,-1 0 0,0 0 0,0 0 0,0 1 0,-1 0 0,0 0 0,0 0 0,-1 0 0,1 1 0,-1 0 0,-1 0 0,1 0 0,-1 0 0,0 1 0,-1-1 0,0 1 0,0 0 0,-1 0 0,0-1 0,0 1 0,-1 0 0,0 0 0,-1 14 0,0-13 0,0 1 0,-1-1 0,0 0 0,0-1 0,-1 1 0,0 0 0,-1-1 0,0 1 0,0-1 0,-1 0 0,0-1 0,0 1 0,0-1 0,-1 0 0,-1 0 0,1 0 0,-1-1 0,0 0 0,0-1 0,-1 1 0,1-1 0,-1-1 0,-1 0 0,-11 5 0,-9 0-273,0-1 0,0-2 0,-1-1 0,-44 2 0,46-6-6553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13:46.140"/>
    </inkml:context>
    <inkml:brush xml:id="br0">
      <inkml:brushProperty name="width" value="0.05" units="cm"/>
      <inkml:brushProperty name="height" value="0.05" units="cm"/>
      <inkml:brushProperty name="color" value="#E71224"/>
    </inkml:brush>
  </inkml:definitions>
  <inkml:trace contextRef="#ctx0" brushRef="#br0">0 1 24575,'19'0'0,"0"0"0,0 2 0,0 0 0,0 2 0,-1 0 0,28 10 0,-37-11 0,-1 1 0,0 0 0,0 0 0,0 1 0,0 0 0,-1 1 0,0-1 0,0 1 0,0 1 0,-1-1 0,0 1 0,0 0 0,-1 1 0,0-1 0,7 14 0,5 19 0,-2 1 0,-1 0 0,-3 0 0,-1 1 0,-2 1 0,-2 0 0,-1 0 0,-3 0 0,-1 0 0,-8 59 0,3-73 0,-2 0 0,-1 0 0,-1-1 0,-19 43 0,-59 101 0,83-165 0,-15 24 0,-23 58 0,41-88 0,-1 0 0,1 0 0,0 0 0,-1 0 0,1 0 0,0 0 0,0 0 0,0 0 0,0 0 0,0 0 0,0 0 0,0 0 0,0 1 0,0-1 0,0 0 0,0 0 0,1 0 0,-1 0 0,0-1 0,1 1 0,-1 0 0,1 0 0,-1 0 0,1 0 0,0 0 0,0 1 0,1-1 0,0 0 0,0 1 0,0-1 0,0 0 0,1 0 0,-1 0 0,0 0 0,0 0 0,1-1 0,-1 1 0,4-1 0,10 2 0,0-2 0,31-2 0,-30 1 0,-10 1 0,0 0 0,1 0 0,-1 0 0,0 1 0,0 0 0,10 3 0,-15-3 0,-1-1 0,0 1 0,1 0 0,-1-1 0,0 1 0,0 0 0,1 0 0,-1 0 0,0 0 0,0 0 0,0 0 0,0 0 0,0 0 0,0 0 0,0 0 0,-1 1 0,1-1 0,0 0 0,-1 0 0,1 1 0,-1-1 0,1 1 0,-1-1 0,0 0 0,1 1 0,-1-1 0,0 1 0,0-1 0,0 1 0,0-1 0,0 1 0,-1-1 0,1 1 0,0-1 0,-1 0 0,1 1 0,-1-1 0,0 3 0,-3 4 0,1-1 0,-1 1 0,-1-1 0,1 0 0,-1 0 0,0 0 0,-11 9 0,-4 8 0,19-23 0,0-1 0,0 1 0,1 0 0,-1 0 0,0-1 0,1 1 0,-1 0 0,1 0 0,-1 0 0,1 0 0,-1 0 0,1-1 0,0 1 0,-1 0 0,1 0 0,0 0 0,0 0 0,0 0 0,0 0 0,0 0 0,0 0 0,0 0 0,0 0 0,0 0 0,0 0 0,0 0 0,1 0 0,-1 0 0,0 0 0,1 0 0,-1 0 0,1 0 0,-1 0 0,1-1 0,-1 1 0,1 0 0,0 0 0,-1 0 0,1-1 0,0 1 0,0 0 0,-1-1 0,1 1 0,0-1 0,0 1 0,0-1 0,0 1 0,0-1 0,0 0 0,0 1 0,1-1 0,10 3 0,-1 0 0,1 0 0,22 0 0,-9 0 0,-18-1 0,0 0 0,0 0 0,-1 1 0,1 0 0,-1 0 0,1 0 0,-1 1 0,0 0 0,0 0 0,-1 0 0,1 1 0,-1 0 0,0 0 0,7 9 0,-5-5 0,-1 1 0,0 1 0,-1-1 0,0 1 0,0 0 0,-1 0 0,0 0 0,2 17 0,-3-11 0,0-1 0,-2 1 0,0-1 0,-1 1 0,0-1 0,-2 1 0,0-1 0,0 0 0,-2 1 0,0-1 0,-1-1 0,-13 31 0,10-34 0,0 0 0,-1-1 0,0 0 0,-1 0 0,0-1 0,-1-1 0,-21 16 0,4-6 0,0-2 0,-39 18 0,46-27 5,0 0 0,-44 7 1,20-4-1387,23-6-5445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4:36:45.124"/>
    </inkml:context>
    <inkml:brush xml:id="br0">
      <inkml:brushProperty name="width" value="0.05" units="cm"/>
      <inkml:brushProperty name="height" value="0.05" units="cm"/>
      <inkml:brushProperty name="color" value="#E71224"/>
    </inkml:brush>
  </inkml:definitions>
  <inkml:trace contextRef="#ctx0" brushRef="#br0">2 0 24575,'-2'98'0,"4"108"0,17-99 0,-8-50 0,21 96 0,-30-144 0,-1 0 0,1 1 0,1-1 0,-1 0 0,2-1 0,5 14 0,-7-19 0,0 0 0,1 0 0,-1 0 0,1 0 0,-1 0 0,1 0 0,0-1 0,0 0 0,0 1 0,0-1 0,1 0 0,-1 0 0,1-1 0,-1 1 0,1-1 0,-1 0 0,1 1 0,5-1 0,44 6 0,0-2 0,0-3 0,69-5 0,-25 0 0,1323 0 0,-1368 5 0,66 12 0,39 2 0,452-17-1365,-583 1-5461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7:33:39.535"/>
    </inkml:context>
    <inkml:brush xml:id="br0">
      <inkml:brushProperty name="width" value="0.05" units="cm"/>
      <inkml:brushProperty name="height" value="0.05" units="cm"/>
      <inkml:brushProperty name="color" value="#E71224"/>
    </inkml:brush>
  </inkml:definitions>
  <inkml:trace contextRef="#ctx0" brushRef="#br0">0 1 24575,'10'8'0,"1"0"0,-1 0 0,1-1 0,1-1 0,-1 0 0,1 0 0,19 5 0,-8-2 0,111 38 0,205 43 0,-229-63 0,245 49 0,405 36 0,-666-102 0,262 16 0,705-28 0,-1041 2 0,1 0 0,-1-2 0,0 0 0,0-2 0,0 0 0,0-1 0,-1-1 0,29-12 0,-46 16 0,1 1 0,-1-1 0,1 1 0,0 0 0,-1 0 0,1 1 0,0-1 0,0 0 0,-1 1 0,1-1 0,0 1 0,0 0 0,0 0 0,0 0 0,0 1 0,-1-1 0,1 1 0,0-1 0,0 1 0,3 1 0,-2 1 0,0 0 0,-1 0 0,1 1 0,0-1 0,-1 1 0,0 0 0,0 0 0,0 0 0,-1 0 0,1 0 0,2 9 0,15 35 0,-2 1 0,-2 0 0,13 69 0,-3-9 0,108 402 0,79 291 0,-193-721 0,-4 1 0,-3 1 0,2 89 0,-13 254 0,-5-218 0,5 57 0,-10 366 0,-34-197 0,-7 144 0,45-215 0,-13 269 0,5 151 0,19-711 0,19 85 0,-1-17 0,11 35 0,-7-41 0,-25-116 0,12 97 0,-16-112 0,0 0 0,0-1 0,-1 1 0,1-1 0,-1 1 0,0-1 0,1 1 0,-1-1 0,0 1 0,-1-1 0,1 0 0,0 0 0,-1 1 0,1-1 0,-1 0 0,0 0 0,1 0 0,-1-1 0,0 1 0,0 0 0,0-1 0,-1 1 0,1-1 0,0 0 0,0 0 0,-5 2 0,-5 2 0,0-1 0,0-1 0,0 0 0,-16 2 0,-49 4 0,-95-2 0,91-6 0,-85 13 0,-3 8 0,-283 1 0,-235-44 0,7 8 0,486 28 0,-82 2 0,-385-17 0,651 1-273,-1-2 0,1 1 0,0-2 0,-11-1 0,1-4-6553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5T04:49:13.543"/>
    </inkml:context>
    <inkml:brush xml:id="br0">
      <inkml:brushProperty name="width" value="0.05" units="cm"/>
      <inkml:brushProperty name="height" value="0.05" units="cm"/>
      <inkml:brushProperty name="color" value="#E71224"/>
    </inkml:brush>
  </inkml:definitions>
  <inkml:trace contextRef="#ctx0" brushRef="#br0">1 313 24575,'18'15'0,"2"-1"0,-1-1 0,2-1 0,0 0 0,0-2 0,35 12 0,-31-12 0,67 27 0,2-5 0,1-3 0,2-5 0,0-4 0,2-4 0,110 3 0,-175-20 0,0-1 0,1-1 0,-1-2 0,-1-2 0,1 0 0,-1-3 0,0-1 0,-1-1 0,-1-2 0,57-32 0,-6-7 0,-3-4 0,112-103 0,-183 153 0,-1 0 0,0 0 0,0-1 0,-1 0 0,0-1 0,8-14 0,-13 21 0,0 0 0,0 1 0,0-1 0,-1 0 0,1 0 0,0 0 0,-1 0 0,1 0 0,-1 0 0,0 0 0,1 0 0,-1 0 0,0 0 0,0 0 0,0 0 0,-1 1 0,1-1 0,0 0 0,-1 0 0,1 0 0,-1 0 0,0 0 0,1 0 0,-1 0 0,0 1 0,0-1 0,0 0 0,-1 1 0,1-1 0,0 1 0,-1-1 0,1 1 0,0 0 0,-1-1 0,0 1 0,1 0 0,-1 0 0,0 0 0,0 0 0,1 0 0,-4 0 0,-32-10 0,0 1 0,-1 2 0,0 2 0,-62-2 0,11 0 0,-545-11 0,431 21 0,192-3 17,0 2 0,0-1 1,0 2-1,1-1 0,-1 1 0,-19 7 0,24-6-116,1-1 0,0 1 0,0 0 0,0 0 0,1 1 0,-1-1 0,1 1 0,0 0 0,0 0 0,0 1 0,0-1 0,1 1 0,0 0 0,-5 8 0,0 5-6727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1/24/2022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419210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12</a:t>
            </a:fld>
            <a:endParaRPr lang="en-US" dirty="0"/>
          </a:p>
        </p:txBody>
      </p:sp>
    </p:spTree>
    <p:extLst>
      <p:ext uri="{BB962C8B-B14F-4D97-AF65-F5344CB8AC3E}">
        <p14:creationId xmlns:p14="http://schemas.microsoft.com/office/powerpoint/2010/main" val="269939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13</a:t>
            </a:fld>
            <a:endParaRPr lang="en-US" dirty="0"/>
          </a:p>
        </p:txBody>
      </p:sp>
    </p:spTree>
    <p:extLst>
      <p:ext uri="{BB962C8B-B14F-4D97-AF65-F5344CB8AC3E}">
        <p14:creationId xmlns:p14="http://schemas.microsoft.com/office/powerpoint/2010/main" val="1064378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14</a:t>
            </a:fld>
            <a:endParaRPr lang="en-US" dirty="0"/>
          </a:p>
        </p:txBody>
      </p:sp>
    </p:spTree>
    <p:extLst>
      <p:ext uri="{BB962C8B-B14F-4D97-AF65-F5344CB8AC3E}">
        <p14:creationId xmlns:p14="http://schemas.microsoft.com/office/powerpoint/2010/main" val="1022336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15</a:t>
            </a:fld>
            <a:endParaRPr lang="en-US" dirty="0"/>
          </a:p>
        </p:txBody>
      </p:sp>
    </p:spTree>
    <p:extLst>
      <p:ext uri="{BB962C8B-B14F-4D97-AF65-F5344CB8AC3E}">
        <p14:creationId xmlns:p14="http://schemas.microsoft.com/office/powerpoint/2010/main" val="3215641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16</a:t>
            </a:fld>
            <a:endParaRPr lang="en-US" dirty="0"/>
          </a:p>
        </p:txBody>
      </p:sp>
    </p:spTree>
    <p:extLst>
      <p:ext uri="{BB962C8B-B14F-4D97-AF65-F5344CB8AC3E}">
        <p14:creationId xmlns:p14="http://schemas.microsoft.com/office/powerpoint/2010/main" val="2401505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28600" indent="-228600">
              <a:buAutoNum type="arabicPeriod"/>
            </a:pPr>
            <a:r>
              <a:rPr lang="en-US" dirty="0">
                <a:latin typeface="Segoe UI" panose="020B0502040204020203" pitchFamily="34" charset="0"/>
                <a:cs typeface="Segoe UI" panose="020B0502040204020203" pitchFamily="34" charset="0"/>
              </a:rPr>
              <a:t>How will you state the author of the source?</a:t>
            </a:r>
          </a:p>
          <a:p>
            <a:pPr marL="228600" indent="-228600">
              <a:buAutoNum type="arabicPeriod"/>
            </a:pPr>
            <a:r>
              <a:rPr lang="en-US" dirty="0">
                <a:latin typeface="Segoe UI" panose="020B0502040204020203" pitchFamily="34" charset="0"/>
                <a:cs typeface="Segoe UI" panose="020B0502040204020203" pitchFamily="34" charset="0"/>
              </a:rPr>
              <a:t>Will you need to cite the source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30</a:t>
            </a:fld>
            <a:endParaRPr lang="en-US" dirty="0"/>
          </a:p>
        </p:txBody>
      </p:sp>
    </p:spTree>
    <p:extLst>
      <p:ext uri="{BB962C8B-B14F-4D97-AF65-F5344CB8AC3E}">
        <p14:creationId xmlns:p14="http://schemas.microsoft.com/office/powerpoint/2010/main" val="1335805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28600" indent="-228600">
              <a:buAutoNum type="arabicPeriod"/>
            </a:pPr>
            <a:r>
              <a:rPr lang="en-US" dirty="0">
                <a:latin typeface="Segoe UI" panose="020B0502040204020203" pitchFamily="34" charset="0"/>
                <a:cs typeface="Segoe UI" panose="020B0502040204020203" pitchFamily="34" charset="0"/>
              </a:rPr>
              <a:t>How will you state the author of the source?</a:t>
            </a:r>
          </a:p>
          <a:p>
            <a:pPr marL="228600" indent="-228600">
              <a:buAutoNum type="arabicPeriod"/>
            </a:pPr>
            <a:r>
              <a:rPr lang="en-US" dirty="0">
                <a:latin typeface="Segoe UI" panose="020B0502040204020203" pitchFamily="34" charset="0"/>
                <a:cs typeface="Segoe UI" panose="020B0502040204020203" pitchFamily="34" charset="0"/>
              </a:rPr>
              <a:t>Will you need to cite the source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31</a:t>
            </a:fld>
            <a:endParaRPr lang="en-US" dirty="0"/>
          </a:p>
        </p:txBody>
      </p:sp>
    </p:spTree>
    <p:extLst>
      <p:ext uri="{BB962C8B-B14F-4D97-AF65-F5344CB8AC3E}">
        <p14:creationId xmlns:p14="http://schemas.microsoft.com/office/powerpoint/2010/main" val="3101109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32</a:t>
            </a:fld>
            <a:endParaRPr lang="en-US" dirty="0"/>
          </a:p>
        </p:txBody>
      </p:sp>
    </p:spTree>
    <p:extLst>
      <p:ext uri="{BB962C8B-B14F-4D97-AF65-F5344CB8AC3E}">
        <p14:creationId xmlns:p14="http://schemas.microsoft.com/office/powerpoint/2010/main" val="64420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229596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339440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3871000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Segoe UI" panose="020B0502040204020203" pitchFamily="34" charset="0"/>
                <a:cs typeface="Segoe UI" panose="020B0502040204020203" pitchFamily="34" charset="0"/>
              </a:rPr>
              <a:t>Once you find your sources, you will want to evaluate your sources using the following questions: </a:t>
            </a:r>
          </a:p>
          <a:p>
            <a:endParaRPr lang="en-US" i="0" dirty="0">
              <a:latin typeface="Segoe UI" panose="020B0502040204020203" pitchFamily="34" charset="0"/>
              <a:cs typeface="Segoe UI" panose="020B0502040204020203" pitchFamily="34" charset="0"/>
            </a:endParaRPr>
          </a:p>
          <a:p>
            <a:r>
              <a:rPr lang="en-US" b="1" i="0" dirty="0">
                <a:latin typeface="Segoe UI" panose="020B0502040204020203" pitchFamily="34" charset="0"/>
                <a:cs typeface="Segoe UI" panose="020B0502040204020203" pitchFamily="34" charset="0"/>
              </a:rPr>
              <a:t>Author: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Who is the author?</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Why should I believe what he or she has to say on the topic?</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author seen as an expert on the topic? How do you know?</a:t>
            </a:r>
          </a:p>
          <a:p>
            <a:pPr marL="171450" indent="-171450">
              <a:buFont typeface="Arial" panose="020B0604020202020204" pitchFamily="34" charset="0"/>
              <a:buChar char="•"/>
            </a:pPr>
            <a:endParaRPr lang="en-US"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Current: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How current is the information in the source?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When was the source published?</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out-of-date?</a:t>
            </a:r>
          </a:p>
          <a:p>
            <a:pPr marL="171450" indent="-171450">
              <a:buFont typeface="Arial" panose="020B0604020202020204" pitchFamily="34" charset="0"/>
              <a:buChar char="•"/>
            </a:pPr>
            <a:endParaRPr lang="en-US" b="1"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Accuracy: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content accurate?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presented objectively?  Do they share the pros and cons?</a:t>
            </a:r>
          </a:p>
        </p:txBody>
      </p:sp>
      <p:sp>
        <p:nvSpPr>
          <p:cNvPr id="4" name="Slide Number Placeholder 3"/>
          <p:cNvSpPr>
            <a:spLocks noGrp="1"/>
          </p:cNvSpPr>
          <p:nvPr>
            <p:ph type="sldNum" sz="quarter" idx="10"/>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898123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Segoe UI" panose="020B0502040204020203" pitchFamily="34" charset="0"/>
                <a:cs typeface="Segoe UI" panose="020B0502040204020203" pitchFamily="34" charset="0"/>
              </a:rPr>
              <a:t>Once you find your sources, you will want to evaluate your sources using the following questions: </a:t>
            </a:r>
          </a:p>
          <a:p>
            <a:endParaRPr lang="en-US" i="0" dirty="0">
              <a:latin typeface="Segoe UI" panose="020B0502040204020203" pitchFamily="34" charset="0"/>
              <a:cs typeface="Segoe UI" panose="020B0502040204020203" pitchFamily="34" charset="0"/>
            </a:endParaRPr>
          </a:p>
          <a:p>
            <a:r>
              <a:rPr lang="en-US" b="1" i="0" dirty="0">
                <a:latin typeface="Segoe UI" panose="020B0502040204020203" pitchFamily="34" charset="0"/>
                <a:cs typeface="Segoe UI" panose="020B0502040204020203" pitchFamily="34" charset="0"/>
              </a:rPr>
              <a:t>Author: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Who is the author?</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Why should I believe what he or she has to say on the topic?</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author seen as an expert on the topic? How do you know?</a:t>
            </a:r>
          </a:p>
          <a:p>
            <a:pPr marL="171450" indent="-171450">
              <a:buFont typeface="Arial" panose="020B0604020202020204" pitchFamily="34" charset="0"/>
              <a:buChar char="•"/>
            </a:pPr>
            <a:endParaRPr lang="en-US"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Current: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How current is the information in the source?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When was the source published?</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out-of-date?</a:t>
            </a:r>
          </a:p>
          <a:p>
            <a:pPr marL="171450" indent="-171450">
              <a:buFont typeface="Arial" panose="020B0604020202020204" pitchFamily="34" charset="0"/>
              <a:buChar char="•"/>
            </a:pPr>
            <a:endParaRPr lang="en-US" b="1"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Accuracy: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content accurate?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presented objectively?  Do they share the pros and cons?</a:t>
            </a:r>
          </a:p>
        </p:txBody>
      </p:sp>
      <p:sp>
        <p:nvSpPr>
          <p:cNvPr id="4" name="Slide Number Placeholder 3"/>
          <p:cNvSpPr>
            <a:spLocks noGrp="1"/>
          </p:cNvSpPr>
          <p:nvPr>
            <p:ph type="sldNum" sz="quarter" idx="10"/>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363063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9</a:t>
            </a:fld>
            <a:endParaRPr lang="en-US" dirty="0"/>
          </a:p>
        </p:txBody>
      </p:sp>
    </p:spTree>
    <p:extLst>
      <p:ext uri="{BB962C8B-B14F-4D97-AF65-F5344CB8AC3E}">
        <p14:creationId xmlns:p14="http://schemas.microsoft.com/office/powerpoint/2010/main" val="4224310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10</a:t>
            </a:fld>
            <a:endParaRPr lang="en-US" dirty="0"/>
          </a:p>
        </p:txBody>
      </p:sp>
    </p:spTree>
    <p:extLst>
      <p:ext uri="{BB962C8B-B14F-4D97-AF65-F5344CB8AC3E}">
        <p14:creationId xmlns:p14="http://schemas.microsoft.com/office/powerpoint/2010/main" val="2365408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11</a:t>
            </a:fld>
            <a:endParaRPr lang="en-US" dirty="0"/>
          </a:p>
        </p:txBody>
      </p:sp>
    </p:spTree>
    <p:extLst>
      <p:ext uri="{BB962C8B-B14F-4D97-AF65-F5344CB8AC3E}">
        <p14:creationId xmlns:p14="http://schemas.microsoft.com/office/powerpoint/2010/main" val="182534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1/24/2022</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1/24/2022</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1/24/2022</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1/24/2022</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1/24/2022</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1/24/2022</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1/24/2022</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1/24/2022</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1/24/2022</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1/24/2022</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1/24/2022</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1/24/2022</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13.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4.png"/><Relationship Id="rId12" Type="http://schemas.openxmlformats.org/officeDocument/2006/relationships/customXml" Target="../ink/ink1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14.xml"/><Relationship Id="rId11" Type="http://schemas.openxmlformats.org/officeDocument/2006/relationships/image" Target="../media/image36.png"/><Relationship Id="rId5" Type="http://schemas.openxmlformats.org/officeDocument/2006/relationships/image" Target="../media/image6.svg"/><Relationship Id="rId15" Type="http://schemas.openxmlformats.org/officeDocument/2006/relationships/image" Target="../media/image38.png"/><Relationship Id="rId10" Type="http://schemas.openxmlformats.org/officeDocument/2006/relationships/customXml" Target="../ink/ink16.xml"/><Relationship Id="rId4" Type="http://schemas.openxmlformats.org/officeDocument/2006/relationships/image" Target="../media/image5.png"/><Relationship Id="rId9" Type="http://schemas.openxmlformats.org/officeDocument/2006/relationships/image" Target="../media/image35.png"/><Relationship Id="rId14" Type="http://schemas.openxmlformats.org/officeDocument/2006/relationships/customXml" Target="../ink/ink18.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customXml" Target="../ink/ink19.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customXml" Target="../ink/ink25.xml"/><Relationship Id="rId18" Type="http://schemas.openxmlformats.org/officeDocument/2006/relationships/image" Target="../media/image54.png"/><Relationship Id="rId3" Type="http://schemas.openxmlformats.org/officeDocument/2006/relationships/customXml" Target="../ink/ink20.xml"/><Relationship Id="rId7" Type="http://schemas.openxmlformats.org/officeDocument/2006/relationships/customXml" Target="../ink/ink22.xml"/><Relationship Id="rId12" Type="http://schemas.openxmlformats.org/officeDocument/2006/relationships/image" Target="../media/image51.png"/><Relationship Id="rId17" Type="http://schemas.openxmlformats.org/officeDocument/2006/relationships/customXml" Target="../ink/ink27.xml"/><Relationship Id="rId2" Type="http://schemas.openxmlformats.org/officeDocument/2006/relationships/image" Target="../media/image46.jpg"/><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customXml" Target="../ink/ink24.xml"/><Relationship Id="rId5" Type="http://schemas.openxmlformats.org/officeDocument/2006/relationships/customXml" Target="../ink/ink21.xml"/><Relationship Id="rId15" Type="http://schemas.openxmlformats.org/officeDocument/2006/relationships/customXml" Target="../ink/ink26.xml"/><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customXml" Target="../ink/ink23.xml"/><Relationship Id="rId14"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customXml" Target="../ink/ink31.xml"/><Relationship Id="rId13" Type="http://schemas.openxmlformats.org/officeDocument/2006/relationships/image" Target="../media/image59.png"/><Relationship Id="rId18" Type="http://schemas.openxmlformats.org/officeDocument/2006/relationships/customXml" Target="../ink/ink36.xml"/><Relationship Id="rId3" Type="http://schemas.openxmlformats.org/officeDocument/2006/relationships/image" Target="../media/image16.png"/><Relationship Id="rId7" Type="http://schemas.openxmlformats.org/officeDocument/2006/relationships/image" Target="../media/image56.png"/><Relationship Id="rId12" Type="http://schemas.openxmlformats.org/officeDocument/2006/relationships/customXml" Target="../ink/ink33.xml"/><Relationship Id="rId17" Type="http://schemas.openxmlformats.org/officeDocument/2006/relationships/image" Target="../media/image61.png"/><Relationship Id="rId2" Type="http://schemas.openxmlformats.org/officeDocument/2006/relationships/customXml" Target="../ink/ink28.xml"/><Relationship Id="rId16" Type="http://schemas.openxmlformats.org/officeDocument/2006/relationships/customXml" Target="../ink/ink35.xml"/><Relationship Id="rId1" Type="http://schemas.openxmlformats.org/officeDocument/2006/relationships/slideLayout" Target="../slideLayouts/slideLayout2.xml"/><Relationship Id="rId6" Type="http://schemas.openxmlformats.org/officeDocument/2006/relationships/customXml" Target="../ink/ink30.xml"/><Relationship Id="rId11" Type="http://schemas.openxmlformats.org/officeDocument/2006/relationships/image" Target="../media/image58.png"/><Relationship Id="rId5" Type="http://schemas.openxmlformats.org/officeDocument/2006/relationships/image" Target="../media/image55.jpg"/><Relationship Id="rId15" Type="http://schemas.openxmlformats.org/officeDocument/2006/relationships/image" Target="../media/image60.png"/><Relationship Id="rId10" Type="http://schemas.openxmlformats.org/officeDocument/2006/relationships/customXml" Target="../ink/ink32.xml"/><Relationship Id="rId19" Type="http://schemas.openxmlformats.org/officeDocument/2006/relationships/image" Target="../media/image62.png"/><Relationship Id="rId4" Type="http://schemas.openxmlformats.org/officeDocument/2006/relationships/customXml" Target="../ink/ink29.xml"/><Relationship Id="rId9" Type="http://schemas.openxmlformats.org/officeDocument/2006/relationships/image" Target="../media/image57.png"/><Relationship Id="rId14" Type="http://schemas.openxmlformats.org/officeDocument/2006/relationships/customXml" Target="../ink/ink3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customXml" Target="../ink/ink42.xml"/><Relationship Id="rId18" Type="http://schemas.openxmlformats.org/officeDocument/2006/relationships/image" Target="../media/image71.png"/><Relationship Id="rId3" Type="http://schemas.openxmlformats.org/officeDocument/2006/relationships/customXml" Target="../ink/ink37.xml"/><Relationship Id="rId21" Type="http://schemas.openxmlformats.org/officeDocument/2006/relationships/customXml" Target="../ink/ink46.xml"/><Relationship Id="rId7" Type="http://schemas.openxmlformats.org/officeDocument/2006/relationships/customXml" Target="../ink/ink39.xml"/><Relationship Id="rId12" Type="http://schemas.openxmlformats.org/officeDocument/2006/relationships/image" Target="../media/image68.png"/><Relationship Id="rId17" Type="http://schemas.openxmlformats.org/officeDocument/2006/relationships/customXml" Target="../ink/ink44.xml"/><Relationship Id="rId2" Type="http://schemas.openxmlformats.org/officeDocument/2006/relationships/image" Target="../media/image63.png"/><Relationship Id="rId16" Type="http://schemas.openxmlformats.org/officeDocument/2006/relationships/image" Target="../media/image70.png"/><Relationship Id="rId20"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customXml" Target="../ink/ink41.xml"/><Relationship Id="rId5" Type="http://schemas.openxmlformats.org/officeDocument/2006/relationships/customXml" Target="../ink/ink38.xml"/><Relationship Id="rId15" Type="http://schemas.openxmlformats.org/officeDocument/2006/relationships/customXml" Target="../ink/ink43.xml"/><Relationship Id="rId10" Type="http://schemas.openxmlformats.org/officeDocument/2006/relationships/image" Target="../media/image67.png"/><Relationship Id="rId19" Type="http://schemas.openxmlformats.org/officeDocument/2006/relationships/customXml" Target="../ink/ink45.xml"/><Relationship Id="rId4" Type="http://schemas.openxmlformats.org/officeDocument/2006/relationships/image" Target="../media/image64.png"/><Relationship Id="rId9" Type="http://schemas.openxmlformats.org/officeDocument/2006/relationships/customXml" Target="../ink/ink40.xml"/><Relationship Id="rId14" Type="http://schemas.openxmlformats.org/officeDocument/2006/relationships/image" Target="../media/image69.png"/><Relationship Id="rId22"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customXml" Target="../ink/ink52.xml"/><Relationship Id="rId3" Type="http://schemas.openxmlformats.org/officeDocument/2006/relationships/customXml" Target="../ink/ink47.xml"/><Relationship Id="rId7" Type="http://schemas.openxmlformats.org/officeDocument/2006/relationships/customXml" Target="../ink/ink49.xml"/><Relationship Id="rId12"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customXml" Target="../ink/ink51.xml"/><Relationship Id="rId5" Type="http://schemas.openxmlformats.org/officeDocument/2006/relationships/customXml" Target="../ink/ink48.xml"/><Relationship Id="rId10" Type="http://schemas.openxmlformats.org/officeDocument/2006/relationships/image" Target="../media/image78.png"/><Relationship Id="rId4" Type="http://schemas.openxmlformats.org/officeDocument/2006/relationships/image" Target="../media/image75.png"/><Relationship Id="rId9" Type="http://schemas.openxmlformats.org/officeDocument/2006/relationships/customXml" Target="../ink/ink50.xml"/><Relationship Id="rId14" Type="http://schemas.openxmlformats.org/officeDocument/2006/relationships/image" Target="../media/image80.png"/></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customXml" Target="../ink/ink53.xml"/><Relationship Id="rId7" Type="http://schemas.openxmlformats.org/officeDocument/2006/relationships/customXml" Target="../ink/ink55.xml"/><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customXml" Target="../ink/ink54.xml"/><Relationship Id="rId10" Type="http://schemas.openxmlformats.org/officeDocument/2006/relationships/image" Target="../media/image84.png"/><Relationship Id="rId4" Type="http://schemas.openxmlformats.org/officeDocument/2006/relationships/image" Target="../media/image16.png"/><Relationship Id="rId9" Type="http://schemas.openxmlformats.org/officeDocument/2006/relationships/customXml" Target="../ink/ink56.xml"/></Relationships>
</file>

<file path=ppt/slides/_rels/slide23.xml.rels><?xml version="1.0" encoding="UTF-8" standalone="yes"?>
<Relationships xmlns="http://schemas.openxmlformats.org/package/2006/relationships"><Relationship Id="rId8" Type="http://schemas.openxmlformats.org/officeDocument/2006/relationships/customXml" Target="../ink/ink59.xml"/><Relationship Id="rId13" Type="http://schemas.openxmlformats.org/officeDocument/2006/relationships/image" Target="../media/image16.png"/><Relationship Id="rId3" Type="http://schemas.openxmlformats.org/officeDocument/2006/relationships/image" Target="../media/image86.png"/><Relationship Id="rId7" Type="http://schemas.openxmlformats.org/officeDocument/2006/relationships/image" Target="../media/image88.png"/><Relationship Id="rId12" Type="http://schemas.openxmlformats.org/officeDocument/2006/relationships/customXml" Target="../ink/ink61.xml"/><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customXml" Target="../ink/ink58.xml"/><Relationship Id="rId11" Type="http://schemas.openxmlformats.org/officeDocument/2006/relationships/image" Target="../media/image90.png"/><Relationship Id="rId5" Type="http://schemas.openxmlformats.org/officeDocument/2006/relationships/image" Target="../media/image87.png"/><Relationship Id="rId10" Type="http://schemas.openxmlformats.org/officeDocument/2006/relationships/customXml" Target="../ink/ink60.xml"/><Relationship Id="rId4" Type="http://schemas.openxmlformats.org/officeDocument/2006/relationships/customXml" Target="../ink/ink57.xml"/><Relationship Id="rId9" Type="http://schemas.openxmlformats.org/officeDocument/2006/relationships/image" Target="../media/image89.png"/></Relationships>
</file>

<file path=ppt/slides/_rels/slide24.xml.rels><?xml version="1.0" encoding="UTF-8" standalone="yes"?>
<Relationships xmlns="http://schemas.openxmlformats.org/package/2006/relationships"><Relationship Id="rId3" Type="http://schemas.openxmlformats.org/officeDocument/2006/relationships/customXml" Target="../ink/ink62.xml"/><Relationship Id="rId7" Type="http://schemas.openxmlformats.org/officeDocument/2006/relationships/image" Target="../media/image92.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customXml" Target="../ink/ink63.xml"/><Relationship Id="rId4" Type="http://schemas.openxmlformats.org/officeDocument/2006/relationships/image" Target="../media/image91.png"/></Relationships>
</file>

<file path=ppt/slides/_rels/slide2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ustomXml" Target="../ink/ink66.xml"/><Relationship Id="rId13" Type="http://schemas.openxmlformats.org/officeDocument/2006/relationships/image" Target="../media/image101.png"/><Relationship Id="rId18" Type="http://schemas.openxmlformats.org/officeDocument/2006/relationships/customXml" Target="../ink/ink71.xml"/><Relationship Id="rId3" Type="http://schemas.openxmlformats.org/officeDocument/2006/relationships/customXml" Target="../ink/ink64.xml"/><Relationship Id="rId21" Type="http://schemas.openxmlformats.org/officeDocument/2006/relationships/image" Target="../media/image105.png"/><Relationship Id="rId7" Type="http://schemas.openxmlformats.org/officeDocument/2006/relationships/image" Target="../media/image98.png"/><Relationship Id="rId12" Type="http://schemas.openxmlformats.org/officeDocument/2006/relationships/customXml" Target="../ink/ink68.xml"/><Relationship Id="rId17" Type="http://schemas.openxmlformats.org/officeDocument/2006/relationships/image" Target="../media/image103.png"/><Relationship Id="rId25" Type="http://schemas.openxmlformats.org/officeDocument/2006/relationships/image" Target="../media/image107.png"/><Relationship Id="rId2" Type="http://schemas.openxmlformats.org/officeDocument/2006/relationships/image" Target="../media/image95.png"/><Relationship Id="rId16" Type="http://schemas.openxmlformats.org/officeDocument/2006/relationships/customXml" Target="../ink/ink70.xml"/><Relationship Id="rId20" Type="http://schemas.openxmlformats.org/officeDocument/2006/relationships/customXml" Target="../ink/ink72.xml"/><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0.png"/><Relationship Id="rId24" Type="http://schemas.openxmlformats.org/officeDocument/2006/relationships/customXml" Target="../ink/ink74.xml"/><Relationship Id="rId5" Type="http://schemas.openxmlformats.org/officeDocument/2006/relationships/customXml" Target="../ink/ink65.xml"/><Relationship Id="rId15" Type="http://schemas.openxmlformats.org/officeDocument/2006/relationships/image" Target="../media/image102.png"/><Relationship Id="rId23" Type="http://schemas.openxmlformats.org/officeDocument/2006/relationships/image" Target="../media/image106.png"/><Relationship Id="rId10" Type="http://schemas.openxmlformats.org/officeDocument/2006/relationships/customXml" Target="../ink/ink67.xml"/><Relationship Id="rId19" Type="http://schemas.openxmlformats.org/officeDocument/2006/relationships/image" Target="../media/image104.png"/><Relationship Id="rId4" Type="http://schemas.openxmlformats.org/officeDocument/2006/relationships/image" Target="../media/image96.png"/><Relationship Id="rId9" Type="http://schemas.openxmlformats.org/officeDocument/2006/relationships/image" Target="../media/image99.png"/><Relationship Id="rId14" Type="http://schemas.openxmlformats.org/officeDocument/2006/relationships/customXml" Target="../ink/ink69.xml"/><Relationship Id="rId22" Type="http://schemas.openxmlformats.org/officeDocument/2006/relationships/customXml" Target="../ink/ink73.xml"/></Relationships>
</file>

<file path=ppt/slides/_rels/slide27.xml.rels><?xml version="1.0" encoding="UTF-8" standalone="yes"?>
<Relationships xmlns="http://schemas.openxmlformats.org/package/2006/relationships"><Relationship Id="rId3" Type="http://schemas.openxmlformats.org/officeDocument/2006/relationships/customXml" Target="../ink/ink75.xml"/><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76.xml"/><Relationship Id="rId4" Type="http://schemas.openxmlformats.org/officeDocument/2006/relationships/image" Target="../media/image109.png"/></Relationships>
</file>

<file path=ppt/slides/_rels/slide2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customXml" Target="../ink/ink77.xml"/><Relationship Id="rId7" Type="http://schemas.openxmlformats.org/officeDocument/2006/relationships/customXml" Target="../ink/ink79.xml"/><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customXml" Target="../ink/ink78.xml"/><Relationship Id="rId4" Type="http://schemas.openxmlformats.org/officeDocument/2006/relationships/image" Target="../media/image1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customXml" Target="../ink/ink80.xml"/><Relationship Id="rId4" Type="http://schemas.openxmlformats.org/officeDocument/2006/relationships/image" Target="../media/image119.png"/></Relationships>
</file>

<file path=ppt/slides/_rels/slide3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svg"/><Relationship Id="rId4" Type="http://schemas.openxmlformats.org/officeDocument/2006/relationships/image" Target="../media/image8.sv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8.png"/><Relationship Id="rId18" Type="http://schemas.openxmlformats.org/officeDocument/2006/relationships/customXml" Target="../ink/ink8.xml"/><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customXml" Target="../ink/ink5.xml"/><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customXml" Target="../ink/ink4.xml"/><Relationship Id="rId19" Type="http://schemas.openxmlformats.org/officeDocument/2006/relationships/image" Target="../media/image21.png"/><Relationship Id="rId4" Type="http://schemas.openxmlformats.org/officeDocument/2006/relationships/customXml" Target="../ink/ink1.xml"/><Relationship Id="rId9" Type="http://schemas.openxmlformats.org/officeDocument/2006/relationships/image" Target="../media/image16.png"/><Relationship Id="rId14" Type="http://schemas.openxmlformats.org/officeDocument/2006/relationships/customXml" Target="../ink/ink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customXml" Target="../ink/ink1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customXml" Target="../ink/ink11.xml"/><Relationship Id="rId4" Type="http://schemas.openxmlformats.org/officeDocument/2006/relationships/image" Target="../media/image23.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654295" y="4522156"/>
            <a:ext cx="5609222" cy="1363215"/>
          </a:xfrm>
        </p:spPr>
        <p:txBody>
          <a:bodyPr anchor="t">
            <a:normAutofit/>
          </a:bodyPr>
          <a:lstStyle/>
          <a:p>
            <a:pPr algn="l"/>
            <a:r>
              <a:rPr lang="en-US" sz="4400" dirty="0">
                <a:solidFill>
                  <a:srgbClr val="FFFF00"/>
                </a:solidFill>
                <a:latin typeface="Franklin Gothic Book" panose="020B0503020102020204" pitchFamily="34" charset="0"/>
                <a:cs typeface="Segoe UI" panose="020B0502040204020203" pitchFamily="34" charset="0"/>
              </a:rPr>
              <a:t>Tutorials Presentation</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654296" y="3945418"/>
            <a:ext cx="5609219" cy="576738"/>
          </a:xfrm>
        </p:spPr>
        <p:txBody>
          <a:bodyPr anchor="b">
            <a:normAutofit/>
          </a:bodyPr>
          <a:lstStyle/>
          <a:p>
            <a:pPr algn="l"/>
            <a:r>
              <a:rPr lang="en-US" sz="3200" dirty="0">
                <a:highlight>
                  <a:srgbClr val="0000FF"/>
                </a:highlight>
                <a:latin typeface="Franklin Gothic Book" panose="020B0503020102020204" pitchFamily="34" charset="0"/>
              </a:rPr>
              <a:t>Flow Mater by Bentley System</a:t>
            </a: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80302" y="1293093"/>
            <a:ext cx="1827742" cy="1827742"/>
          </a:xfrm>
          <a:prstGeom prst="rect">
            <a:avLst/>
          </a:prstGeom>
        </p:spPr>
      </p:pic>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924" y="3621724"/>
            <a:ext cx="2594886" cy="2594886"/>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25024" y="327889"/>
            <a:ext cx="2260711" cy="2260711"/>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366137-3DBB-4912-98D5-672702020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D28D1CE-5BF4-45B7-8D6D-B31A31980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75791" cy="6857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34CEF4-01D3-4AF7-9E84-F43030ACA972}"/>
              </a:ext>
            </a:extLst>
          </p:cNvPr>
          <p:cNvSpPr>
            <a:spLocks noGrp="1"/>
          </p:cNvSpPr>
          <p:nvPr>
            <p:ph type="title"/>
          </p:nvPr>
        </p:nvSpPr>
        <p:spPr>
          <a:xfrm>
            <a:off x="773526" y="685801"/>
            <a:ext cx="3228738" cy="1665323"/>
          </a:xfrm>
        </p:spPr>
        <p:txBody>
          <a:bodyPr vert="horz" lIns="91440" tIns="45720" rIns="91440" bIns="45720" rtlCol="0" anchor="b">
            <a:normAutofit/>
          </a:bodyPr>
          <a:lstStyle/>
          <a:p>
            <a:pPr algn="ctr"/>
            <a:r>
              <a:rPr lang="en-US" sz="2800" b="1" u="sng" dirty="0">
                <a:solidFill>
                  <a:schemeClr val="bg1">
                    <a:alpha val="60000"/>
                  </a:schemeClr>
                </a:solidFill>
              </a:rPr>
              <a:t>Worksheet</a:t>
            </a:r>
          </a:p>
        </p:txBody>
      </p:sp>
      <p:sp>
        <p:nvSpPr>
          <p:cNvPr id="3" name="Content Placeholder 2">
            <a:extLst>
              <a:ext uri="{FF2B5EF4-FFF2-40B4-BE49-F238E27FC236}">
                <a16:creationId xmlns:a16="http://schemas.microsoft.com/office/drawing/2014/main" id="{31EFD88C-EC41-4850-9D1D-676D6AEE0358}"/>
              </a:ext>
            </a:extLst>
          </p:cNvPr>
          <p:cNvSpPr>
            <a:spLocks noGrp="1"/>
          </p:cNvSpPr>
          <p:nvPr>
            <p:ph idx="1"/>
          </p:nvPr>
        </p:nvSpPr>
        <p:spPr>
          <a:xfrm>
            <a:off x="773526" y="2563907"/>
            <a:ext cx="3228738" cy="3544498"/>
          </a:xfrm>
        </p:spPr>
        <p:txBody>
          <a:bodyPr vert="horz" lIns="91440" tIns="45720" rIns="91440" bIns="45720" rtlCol="0" anchor="t">
            <a:normAutofit/>
          </a:bodyPr>
          <a:lstStyle/>
          <a:p>
            <a:pPr marL="0" indent="0" algn="ctr">
              <a:buNone/>
            </a:pPr>
            <a:r>
              <a:rPr lang="en-US" sz="2000" dirty="0">
                <a:solidFill>
                  <a:schemeClr val="bg1"/>
                </a:solidFill>
              </a:rPr>
              <a:t>Categories</a:t>
            </a:r>
          </a:p>
          <a:p>
            <a:pPr marL="0" indent="0" algn="ctr">
              <a:buNone/>
            </a:pPr>
            <a:r>
              <a:rPr lang="en-US" sz="2000" dirty="0">
                <a:solidFill>
                  <a:schemeClr val="bg1"/>
                </a:solidFill>
              </a:rPr>
              <a:t>Open Channels, Pipes, Weirs, Orifices and Inlets</a:t>
            </a:r>
          </a:p>
        </p:txBody>
      </p:sp>
      <p:pic>
        <p:nvPicPr>
          <p:cNvPr id="7" name="Picture 6">
            <a:extLst>
              <a:ext uri="{FF2B5EF4-FFF2-40B4-BE49-F238E27FC236}">
                <a16:creationId xmlns:a16="http://schemas.microsoft.com/office/drawing/2014/main" id="{D11ECCA9-7684-43C5-9751-99561ACC2964}"/>
              </a:ext>
            </a:extLst>
          </p:cNvPr>
          <p:cNvPicPr>
            <a:picLocks noChangeAspect="1"/>
          </p:cNvPicPr>
          <p:nvPr/>
        </p:nvPicPr>
        <p:blipFill>
          <a:blip r:embed="rId3"/>
          <a:stretch>
            <a:fillRect/>
          </a:stretch>
        </p:blipFill>
        <p:spPr>
          <a:xfrm>
            <a:off x="4775791" y="874105"/>
            <a:ext cx="4046096" cy="5109792"/>
          </a:xfrm>
          <a:prstGeom prst="rect">
            <a:avLst/>
          </a:prstGeom>
        </p:spPr>
      </p:pic>
      <p:pic>
        <p:nvPicPr>
          <p:cNvPr id="4" name="Graphic 3" descr="Books on Shelf">
            <a:extLst>
              <a:ext uri="{FF2B5EF4-FFF2-40B4-BE49-F238E27FC236}">
                <a16:creationId xmlns:a16="http://schemas.microsoft.com/office/drawing/2014/main" id="{3DE94ADA-0031-43D4-A79A-B89B959930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95413" y="1952433"/>
            <a:ext cx="2222339" cy="2953135"/>
          </a:xfrm>
          <a:prstGeom prst="rect">
            <a:avLst/>
          </a:prstGeom>
        </p:spPr>
      </p:pic>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D507A5A7-B4FA-4786-A457-4FD057AC406C}"/>
                  </a:ext>
                </a:extLst>
              </p14:cNvPr>
              <p14:cNvContentPartPr/>
              <p14:nvPr/>
            </p14:nvContentPartPr>
            <p14:xfrm>
              <a:off x="4676026" y="1400364"/>
              <a:ext cx="453240" cy="950760"/>
            </p14:xfrm>
          </p:contentPart>
        </mc:Choice>
        <mc:Fallback>
          <p:pic>
            <p:nvPicPr>
              <p:cNvPr id="8" name="Ink 7">
                <a:extLst>
                  <a:ext uri="{FF2B5EF4-FFF2-40B4-BE49-F238E27FC236}">
                    <a16:creationId xmlns:a16="http://schemas.microsoft.com/office/drawing/2014/main" id="{D507A5A7-B4FA-4786-A457-4FD057AC406C}"/>
                  </a:ext>
                </a:extLst>
              </p:cNvPr>
              <p:cNvPicPr/>
              <p:nvPr/>
            </p:nvPicPr>
            <p:blipFill>
              <a:blip r:embed="rId7"/>
              <a:stretch>
                <a:fillRect/>
              </a:stretch>
            </p:blipFill>
            <p:spPr>
              <a:xfrm>
                <a:off x="4667026" y="1391364"/>
                <a:ext cx="470880" cy="968400"/>
              </a:xfrm>
              <a:prstGeom prst="rect">
                <a:avLst/>
              </a:prstGeom>
            </p:spPr>
          </p:pic>
        </mc:Fallback>
      </mc:AlternateContent>
      <p:cxnSp>
        <p:nvCxnSpPr>
          <p:cNvPr id="10" name="Straight Arrow Connector 9">
            <a:extLst>
              <a:ext uri="{FF2B5EF4-FFF2-40B4-BE49-F238E27FC236}">
                <a16:creationId xmlns:a16="http://schemas.microsoft.com/office/drawing/2014/main" id="{46C2FCCB-4716-44C7-9BC7-D0D2F8BB611C}"/>
              </a:ext>
            </a:extLst>
          </p:cNvPr>
          <p:cNvCxnSpPr>
            <a:cxnSpLocks/>
          </p:cNvCxnSpPr>
          <p:nvPr/>
        </p:nvCxnSpPr>
        <p:spPr>
          <a:xfrm flipV="1">
            <a:off x="3122341" y="1873405"/>
            <a:ext cx="1382752" cy="950760"/>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5" name="TextBox 14">
            <a:extLst>
              <a:ext uri="{FF2B5EF4-FFF2-40B4-BE49-F238E27FC236}">
                <a16:creationId xmlns:a16="http://schemas.microsoft.com/office/drawing/2014/main" id="{A5D35A8C-2918-4440-ABB8-48CF1807FFC0}"/>
              </a:ext>
            </a:extLst>
          </p:cNvPr>
          <p:cNvSpPr txBox="1"/>
          <p:nvPr/>
        </p:nvSpPr>
        <p:spPr>
          <a:xfrm>
            <a:off x="4624778" y="167738"/>
            <a:ext cx="2600392" cy="646331"/>
          </a:xfrm>
          <a:prstGeom prst="rect">
            <a:avLst/>
          </a:prstGeom>
          <a:noFill/>
        </p:spPr>
        <p:txBody>
          <a:bodyPr wrap="none" rtlCol="0">
            <a:spAutoFit/>
          </a:bodyPr>
          <a:lstStyle/>
          <a:p>
            <a:r>
              <a:rPr lang="en-US" sz="3600" b="1" u="sng" dirty="0">
                <a:solidFill>
                  <a:srgbClr val="FF0000"/>
                </a:solidFill>
              </a:rPr>
              <a:t>Quick access</a:t>
            </a:r>
          </a:p>
        </p:txBody>
      </p:sp>
    </p:spTree>
    <p:extLst>
      <p:ext uri="{BB962C8B-B14F-4D97-AF65-F5344CB8AC3E}">
        <p14:creationId xmlns:p14="http://schemas.microsoft.com/office/powerpoint/2010/main" val="4257075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Insert Data</a:t>
            </a:r>
          </a:p>
        </p:txBody>
      </p:sp>
      <p:pic>
        <p:nvPicPr>
          <p:cNvPr id="5" name="Picture 4">
            <a:extLst>
              <a:ext uri="{FF2B5EF4-FFF2-40B4-BE49-F238E27FC236}">
                <a16:creationId xmlns:a16="http://schemas.microsoft.com/office/drawing/2014/main" id="{FD6723C8-216F-4278-866B-BE0DBBE6F7C7}"/>
              </a:ext>
            </a:extLst>
          </p:cNvPr>
          <p:cNvPicPr>
            <a:picLocks noChangeAspect="1"/>
          </p:cNvPicPr>
          <p:nvPr/>
        </p:nvPicPr>
        <p:blipFill>
          <a:blip r:embed="rId3"/>
          <a:stretch>
            <a:fillRect/>
          </a:stretch>
        </p:blipFill>
        <p:spPr>
          <a:xfrm>
            <a:off x="715747" y="1928621"/>
            <a:ext cx="5629415" cy="4287025"/>
          </a:xfrm>
          <a:prstGeom prst="rect">
            <a:avLst/>
          </a:prstGeom>
        </p:spPr>
      </p:pic>
      <p:pic>
        <p:nvPicPr>
          <p:cNvPr id="4" name="Graphic 3" descr="Blackboard">
            <a:extLst>
              <a:ext uri="{FF2B5EF4-FFF2-40B4-BE49-F238E27FC236}">
                <a16:creationId xmlns:a16="http://schemas.microsoft.com/office/drawing/2014/main" id="{A4298283-DDB8-4365-95A1-90935E16BE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04771" y="2801844"/>
            <a:ext cx="3971482" cy="3413802"/>
          </a:xfrm>
          <a:prstGeom prst="rect">
            <a:avLst/>
          </a:prstGeom>
        </p:spPr>
      </p:pic>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E7F34AC6-A1F4-4DC7-8242-115FB095B11B}"/>
                  </a:ext>
                </a:extLst>
              </p14:cNvPr>
              <p14:cNvContentPartPr/>
              <p14:nvPr/>
            </p14:nvContentPartPr>
            <p14:xfrm>
              <a:off x="890986" y="2118204"/>
              <a:ext cx="1635120" cy="47160"/>
            </p14:xfrm>
          </p:contentPart>
        </mc:Choice>
        <mc:Fallback>
          <p:pic>
            <p:nvPicPr>
              <p:cNvPr id="7" name="Ink 6">
                <a:extLst>
                  <a:ext uri="{FF2B5EF4-FFF2-40B4-BE49-F238E27FC236}">
                    <a16:creationId xmlns:a16="http://schemas.microsoft.com/office/drawing/2014/main" id="{E7F34AC6-A1F4-4DC7-8242-115FB095B11B}"/>
                  </a:ext>
                </a:extLst>
              </p:cNvPr>
              <p:cNvPicPr/>
              <p:nvPr/>
            </p:nvPicPr>
            <p:blipFill>
              <a:blip r:embed="rId7"/>
              <a:stretch>
                <a:fillRect/>
              </a:stretch>
            </p:blipFill>
            <p:spPr>
              <a:xfrm>
                <a:off x="882346" y="2109204"/>
                <a:ext cx="16527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C726F9A4-A1AC-4B38-9649-34911403419E}"/>
                  </a:ext>
                </a:extLst>
              </p14:cNvPr>
              <p14:cNvContentPartPr/>
              <p14:nvPr/>
            </p14:nvContentPartPr>
            <p14:xfrm>
              <a:off x="4433026" y="2789244"/>
              <a:ext cx="728280" cy="12600"/>
            </p14:xfrm>
          </p:contentPart>
        </mc:Choice>
        <mc:Fallback>
          <p:pic>
            <p:nvPicPr>
              <p:cNvPr id="12" name="Ink 11">
                <a:extLst>
                  <a:ext uri="{FF2B5EF4-FFF2-40B4-BE49-F238E27FC236}">
                    <a16:creationId xmlns:a16="http://schemas.microsoft.com/office/drawing/2014/main" id="{C726F9A4-A1AC-4B38-9649-34911403419E}"/>
                  </a:ext>
                </a:extLst>
              </p:cNvPr>
              <p:cNvPicPr/>
              <p:nvPr/>
            </p:nvPicPr>
            <p:blipFill>
              <a:blip r:embed="rId9"/>
              <a:stretch>
                <a:fillRect/>
              </a:stretch>
            </p:blipFill>
            <p:spPr>
              <a:xfrm>
                <a:off x="4424026" y="2780604"/>
                <a:ext cx="745920" cy="30240"/>
              </a:xfrm>
              <a:prstGeom prst="rect">
                <a:avLst/>
              </a:prstGeom>
            </p:spPr>
          </p:pic>
        </mc:Fallback>
      </mc:AlternateContent>
      <p:cxnSp>
        <p:nvCxnSpPr>
          <p:cNvPr id="20" name="Straight Arrow Connector 19">
            <a:extLst>
              <a:ext uri="{FF2B5EF4-FFF2-40B4-BE49-F238E27FC236}">
                <a16:creationId xmlns:a16="http://schemas.microsoft.com/office/drawing/2014/main" id="{A40C7508-8615-404D-BD47-F991A28440EF}"/>
              </a:ext>
            </a:extLst>
          </p:cNvPr>
          <p:cNvCxnSpPr/>
          <p:nvPr/>
        </p:nvCxnSpPr>
        <p:spPr>
          <a:xfrm flipH="1">
            <a:off x="2268638" y="3970116"/>
            <a:ext cx="257468" cy="1307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E2ABD5DF-A6FC-4A10-835A-9E196388FD65}"/>
              </a:ext>
            </a:extLst>
          </p:cNvPr>
          <p:cNvSpPr txBox="1"/>
          <p:nvPr/>
        </p:nvSpPr>
        <p:spPr>
          <a:xfrm>
            <a:off x="867946" y="5272956"/>
            <a:ext cx="3760631" cy="648113"/>
          </a:xfrm>
          <a:prstGeom prst="rect">
            <a:avLst/>
          </a:prstGeom>
          <a:noFill/>
        </p:spPr>
        <p:txBody>
          <a:bodyPr wrap="square" rtlCol="0">
            <a:spAutoFit/>
          </a:bodyPr>
          <a:lstStyle/>
          <a:p>
            <a:r>
              <a:rPr lang="en-US" b="1" u="sng" dirty="0">
                <a:solidFill>
                  <a:srgbClr val="00B050"/>
                </a:solidFill>
              </a:rPr>
              <a:t>Yellow color mean, the unknown that we want to find</a:t>
            </a:r>
          </a:p>
        </p:txBody>
      </p:sp>
      <p:grpSp>
        <p:nvGrpSpPr>
          <p:cNvPr id="24" name="Group 23">
            <a:extLst>
              <a:ext uri="{FF2B5EF4-FFF2-40B4-BE49-F238E27FC236}">
                <a16:creationId xmlns:a16="http://schemas.microsoft.com/office/drawing/2014/main" id="{8BE09D61-D779-400D-9F82-55488D2D959E}"/>
              </a:ext>
            </a:extLst>
          </p:cNvPr>
          <p:cNvGrpSpPr/>
          <p:nvPr/>
        </p:nvGrpSpPr>
        <p:grpSpPr>
          <a:xfrm>
            <a:off x="712440" y="2728764"/>
            <a:ext cx="2711160" cy="1433696"/>
            <a:chOff x="712440" y="2728764"/>
            <a:chExt cx="2711160" cy="1433696"/>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6970A16-365A-40BF-9539-66CD711706CB}"/>
                    </a:ext>
                  </a:extLst>
                </p14:cNvPr>
                <p14:cNvContentPartPr/>
                <p14:nvPr/>
              </p14:nvContentPartPr>
              <p14:xfrm>
                <a:off x="867946" y="2728764"/>
                <a:ext cx="413280" cy="26280"/>
              </p14:xfrm>
            </p:contentPart>
          </mc:Choice>
          <mc:Fallback>
            <p:pic>
              <p:nvPicPr>
                <p:cNvPr id="9" name="Ink 8">
                  <a:extLst>
                    <a:ext uri="{FF2B5EF4-FFF2-40B4-BE49-F238E27FC236}">
                      <a16:creationId xmlns:a16="http://schemas.microsoft.com/office/drawing/2014/main" id="{76970A16-365A-40BF-9539-66CD711706CB}"/>
                    </a:ext>
                  </a:extLst>
                </p:cNvPr>
                <p:cNvPicPr/>
                <p:nvPr/>
              </p:nvPicPr>
              <p:blipFill>
                <a:blip r:embed="rId11"/>
                <a:stretch>
                  <a:fillRect/>
                </a:stretch>
              </p:blipFill>
              <p:spPr>
                <a:xfrm>
                  <a:off x="858946" y="2720124"/>
                  <a:ext cx="4309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168B02C6-8EDF-43FB-BA67-F6600AB39908}"/>
                    </a:ext>
                  </a:extLst>
                </p14:cNvPr>
                <p14:cNvContentPartPr/>
                <p14:nvPr/>
              </p14:nvContentPartPr>
              <p14:xfrm>
                <a:off x="1446826" y="2742804"/>
                <a:ext cx="462960" cy="24480"/>
              </p14:xfrm>
            </p:contentPart>
          </mc:Choice>
          <mc:Fallback>
            <p:pic>
              <p:nvPicPr>
                <p:cNvPr id="10" name="Ink 9">
                  <a:extLst>
                    <a:ext uri="{FF2B5EF4-FFF2-40B4-BE49-F238E27FC236}">
                      <a16:creationId xmlns:a16="http://schemas.microsoft.com/office/drawing/2014/main" id="{168B02C6-8EDF-43FB-BA67-F6600AB39908}"/>
                    </a:ext>
                  </a:extLst>
                </p:cNvPr>
                <p:cNvPicPr/>
                <p:nvPr/>
              </p:nvPicPr>
              <p:blipFill>
                <a:blip r:embed="rId13"/>
                <a:stretch>
                  <a:fillRect/>
                </a:stretch>
              </p:blipFill>
              <p:spPr>
                <a:xfrm>
                  <a:off x="1437826" y="2734164"/>
                  <a:ext cx="480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Ink 22">
                  <a:extLst>
                    <a:ext uri="{FF2B5EF4-FFF2-40B4-BE49-F238E27FC236}">
                      <a16:creationId xmlns:a16="http://schemas.microsoft.com/office/drawing/2014/main" id="{FC664778-CDDB-4C73-B5E7-7323E7FFDF55}"/>
                    </a:ext>
                  </a:extLst>
                </p14:cNvPr>
                <p14:cNvContentPartPr/>
                <p14:nvPr/>
              </p14:nvContentPartPr>
              <p14:xfrm>
                <a:off x="712440" y="2859620"/>
                <a:ext cx="2711160" cy="1302840"/>
              </p14:xfrm>
            </p:contentPart>
          </mc:Choice>
          <mc:Fallback>
            <p:pic>
              <p:nvPicPr>
                <p:cNvPr id="23" name="Ink 22">
                  <a:extLst>
                    <a:ext uri="{FF2B5EF4-FFF2-40B4-BE49-F238E27FC236}">
                      <a16:creationId xmlns:a16="http://schemas.microsoft.com/office/drawing/2014/main" id="{FC664778-CDDB-4C73-B5E7-7323E7FFDF55}"/>
                    </a:ext>
                  </a:extLst>
                </p:cNvPr>
                <p:cNvPicPr/>
                <p:nvPr/>
              </p:nvPicPr>
              <p:blipFill>
                <a:blip r:embed="rId15"/>
                <a:stretch>
                  <a:fillRect/>
                </a:stretch>
              </p:blipFill>
              <p:spPr>
                <a:xfrm>
                  <a:off x="703800" y="2850620"/>
                  <a:ext cx="2728800" cy="1320480"/>
                </a:xfrm>
                <a:prstGeom prst="rect">
                  <a:avLst/>
                </a:prstGeom>
              </p:spPr>
            </p:pic>
          </mc:Fallback>
        </mc:AlternateContent>
      </p:grpSp>
      <p:cxnSp>
        <p:nvCxnSpPr>
          <p:cNvPr id="26" name="Straight Arrow Connector 25">
            <a:extLst>
              <a:ext uri="{FF2B5EF4-FFF2-40B4-BE49-F238E27FC236}">
                <a16:creationId xmlns:a16="http://schemas.microsoft.com/office/drawing/2014/main" id="{4FA9FB4E-C21B-4AB6-9AE0-DD66B3602943}"/>
              </a:ext>
            </a:extLst>
          </p:cNvPr>
          <p:cNvCxnSpPr>
            <a:cxnSpLocks/>
          </p:cNvCxnSpPr>
          <p:nvPr/>
        </p:nvCxnSpPr>
        <p:spPr>
          <a:xfrm flipH="1">
            <a:off x="1600508" y="3511041"/>
            <a:ext cx="925598" cy="912805"/>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E0908EB1-B373-41B2-B6A6-B2830B43B2D1}"/>
              </a:ext>
            </a:extLst>
          </p:cNvPr>
          <p:cNvSpPr txBox="1"/>
          <p:nvPr/>
        </p:nvSpPr>
        <p:spPr>
          <a:xfrm>
            <a:off x="80151" y="4423846"/>
            <a:ext cx="1874552" cy="369332"/>
          </a:xfrm>
          <a:prstGeom prst="rect">
            <a:avLst/>
          </a:prstGeom>
          <a:noFill/>
        </p:spPr>
        <p:txBody>
          <a:bodyPr wrap="none" rtlCol="0">
            <a:spAutoFit/>
          </a:bodyPr>
          <a:lstStyle/>
          <a:p>
            <a:r>
              <a:rPr lang="en-US" b="1" u="sng" dirty="0">
                <a:solidFill>
                  <a:srgbClr val="00B050"/>
                </a:solidFill>
              </a:rPr>
              <a:t>Parameters Given</a:t>
            </a:r>
          </a:p>
        </p:txBody>
      </p:sp>
      <p:cxnSp>
        <p:nvCxnSpPr>
          <p:cNvPr id="29" name="Straight Arrow Connector 28">
            <a:extLst>
              <a:ext uri="{FF2B5EF4-FFF2-40B4-BE49-F238E27FC236}">
                <a16:creationId xmlns:a16="http://schemas.microsoft.com/office/drawing/2014/main" id="{AD899436-A500-427C-A82B-B8369620E7F0}"/>
              </a:ext>
            </a:extLst>
          </p:cNvPr>
          <p:cNvCxnSpPr/>
          <p:nvPr/>
        </p:nvCxnSpPr>
        <p:spPr>
          <a:xfrm flipV="1">
            <a:off x="3117006" y="2319454"/>
            <a:ext cx="3629482" cy="1191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9284D8D-F18B-43CE-83B6-010A1D8AD702}"/>
              </a:ext>
            </a:extLst>
          </p:cNvPr>
          <p:cNvSpPr txBox="1"/>
          <p:nvPr/>
        </p:nvSpPr>
        <p:spPr>
          <a:xfrm>
            <a:off x="6802803" y="2033367"/>
            <a:ext cx="1736373" cy="369332"/>
          </a:xfrm>
          <a:prstGeom prst="rect">
            <a:avLst/>
          </a:prstGeom>
          <a:noFill/>
        </p:spPr>
        <p:txBody>
          <a:bodyPr wrap="none" rtlCol="0">
            <a:spAutoFit/>
          </a:bodyPr>
          <a:lstStyle/>
          <a:p>
            <a:r>
              <a:rPr lang="en-US" b="1" u="sng" dirty="0">
                <a:solidFill>
                  <a:srgbClr val="00B050"/>
                </a:solidFill>
              </a:rPr>
              <a:t>Units [ US or SI ]</a:t>
            </a:r>
          </a:p>
        </p:txBody>
      </p:sp>
      <p:cxnSp>
        <p:nvCxnSpPr>
          <p:cNvPr id="33" name="Straight Arrow Connector 32">
            <a:extLst>
              <a:ext uri="{FF2B5EF4-FFF2-40B4-BE49-F238E27FC236}">
                <a16:creationId xmlns:a16="http://schemas.microsoft.com/office/drawing/2014/main" id="{12259EA2-51EE-4299-8A51-73BFD10D7742}"/>
              </a:ext>
            </a:extLst>
          </p:cNvPr>
          <p:cNvCxnSpPr>
            <a:cxnSpLocks/>
          </p:cNvCxnSpPr>
          <p:nvPr/>
        </p:nvCxnSpPr>
        <p:spPr>
          <a:xfrm flipV="1">
            <a:off x="3117006" y="1883272"/>
            <a:ext cx="896978" cy="7149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FDEA291B-B8AC-4024-A850-04938D8A7DD3}"/>
              </a:ext>
            </a:extLst>
          </p:cNvPr>
          <p:cNvSpPr txBox="1"/>
          <p:nvPr/>
        </p:nvSpPr>
        <p:spPr>
          <a:xfrm>
            <a:off x="3423600" y="1518541"/>
            <a:ext cx="2021451" cy="369332"/>
          </a:xfrm>
          <a:prstGeom prst="rect">
            <a:avLst/>
          </a:prstGeom>
          <a:noFill/>
        </p:spPr>
        <p:txBody>
          <a:bodyPr wrap="none" rtlCol="0">
            <a:spAutoFit/>
          </a:bodyPr>
          <a:lstStyle/>
          <a:p>
            <a:r>
              <a:rPr lang="en-US" b="1" u="sng" dirty="0">
                <a:solidFill>
                  <a:srgbClr val="00B050"/>
                </a:solidFill>
              </a:rPr>
              <a:t>Run the calculation</a:t>
            </a:r>
          </a:p>
        </p:txBody>
      </p:sp>
    </p:spTree>
    <p:extLst>
      <p:ext uri="{BB962C8B-B14F-4D97-AF65-F5344CB8AC3E}">
        <p14:creationId xmlns:p14="http://schemas.microsoft.com/office/powerpoint/2010/main" val="351489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Insert Data</a:t>
            </a:r>
          </a:p>
        </p:txBody>
      </p:sp>
      <p:pic>
        <p:nvPicPr>
          <p:cNvPr id="5" name="Picture 4">
            <a:extLst>
              <a:ext uri="{FF2B5EF4-FFF2-40B4-BE49-F238E27FC236}">
                <a16:creationId xmlns:a16="http://schemas.microsoft.com/office/drawing/2014/main" id="{FD6723C8-216F-4278-866B-BE0DBBE6F7C7}"/>
              </a:ext>
            </a:extLst>
          </p:cNvPr>
          <p:cNvPicPr>
            <a:picLocks noChangeAspect="1"/>
          </p:cNvPicPr>
          <p:nvPr/>
        </p:nvPicPr>
        <p:blipFill>
          <a:blip r:embed="rId3"/>
          <a:stretch>
            <a:fillRect/>
          </a:stretch>
        </p:blipFill>
        <p:spPr>
          <a:xfrm>
            <a:off x="715748" y="1928621"/>
            <a:ext cx="4536476" cy="4287025"/>
          </a:xfrm>
          <a:prstGeom prst="rect">
            <a:avLst/>
          </a:prstGeom>
        </p:spPr>
      </p:pic>
      <p:cxnSp>
        <p:nvCxnSpPr>
          <p:cNvPr id="33" name="Straight Arrow Connector 32">
            <a:extLst>
              <a:ext uri="{FF2B5EF4-FFF2-40B4-BE49-F238E27FC236}">
                <a16:creationId xmlns:a16="http://schemas.microsoft.com/office/drawing/2014/main" id="{12259EA2-51EE-4299-8A51-73BFD10D7742}"/>
              </a:ext>
            </a:extLst>
          </p:cNvPr>
          <p:cNvCxnSpPr>
            <a:cxnSpLocks/>
          </p:cNvCxnSpPr>
          <p:nvPr/>
        </p:nvCxnSpPr>
        <p:spPr>
          <a:xfrm flipV="1">
            <a:off x="2442117" y="1887874"/>
            <a:ext cx="1260088" cy="10883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FDEA291B-B8AC-4024-A850-04938D8A7DD3}"/>
              </a:ext>
            </a:extLst>
          </p:cNvPr>
          <p:cNvSpPr txBox="1"/>
          <p:nvPr/>
        </p:nvSpPr>
        <p:spPr>
          <a:xfrm>
            <a:off x="3423600" y="1518541"/>
            <a:ext cx="794256" cy="369332"/>
          </a:xfrm>
          <a:prstGeom prst="rect">
            <a:avLst/>
          </a:prstGeom>
          <a:noFill/>
        </p:spPr>
        <p:txBody>
          <a:bodyPr wrap="none" rtlCol="0">
            <a:spAutoFit/>
          </a:bodyPr>
          <a:lstStyle/>
          <a:p>
            <a:r>
              <a:rPr lang="en-US" b="1" u="sng" dirty="0">
                <a:solidFill>
                  <a:srgbClr val="00B050"/>
                </a:solidFill>
              </a:rPr>
              <a:t>Ellipse</a:t>
            </a:r>
          </a:p>
        </p:txBody>
      </p:sp>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7CF355E1-6BC4-4732-A6FB-BA3D9FACA020}"/>
                  </a:ext>
                </a:extLst>
              </p14:cNvPr>
              <p14:cNvContentPartPr/>
              <p14:nvPr/>
            </p14:nvContentPartPr>
            <p14:xfrm>
              <a:off x="813960" y="3144380"/>
              <a:ext cx="2006280" cy="56880"/>
            </p14:xfrm>
          </p:contentPart>
        </mc:Choice>
        <mc:Fallback>
          <p:pic>
            <p:nvPicPr>
              <p:cNvPr id="8" name="Ink 7">
                <a:extLst>
                  <a:ext uri="{FF2B5EF4-FFF2-40B4-BE49-F238E27FC236}">
                    <a16:creationId xmlns:a16="http://schemas.microsoft.com/office/drawing/2014/main" id="{7CF355E1-6BC4-4732-A6FB-BA3D9FACA020}"/>
                  </a:ext>
                </a:extLst>
              </p:cNvPr>
              <p:cNvPicPr/>
              <p:nvPr/>
            </p:nvPicPr>
            <p:blipFill>
              <a:blip r:embed="rId5"/>
              <a:stretch>
                <a:fillRect/>
              </a:stretch>
            </p:blipFill>
            <p:spPr>
              <a:xfrm>
                <a:off x="804960" y="3135740"/>
                <a:ext cx="2023920" cy="74520"/>
              </a:xfrm>
              <a:prstGeom prst="rect">
                <a:avLst/>
              </a:prstGeom>
            </p:spPr>
          </p:pic>
        </mc:Fallback>
      </mc:AlternateContent>
      <p:pic>
        <p:nvPicPr>
          <p:cNvPr id="14" name="Picture 13">
            <a:extLst>
              <a:ext uri="{FF2B5EF4-FFF2-40B4-BE49-F238E27FC236}">
                <a16:creationId xmlns:a16="http://schemas.microsoft.com/office/drawing/2014/main" id="{51EC8B50-0195-42B7-B5E3-963568A95463}"/>
              </a:ext>
            </a:extLst>
          </p:cNvPr>
          <p:cNvPicPr>
            <a:picLocks noChangeAspect="1"/>
          </p:cNvPicPr>
          <p:nvPr/>
        </p:nvPicPr>
        <p:blipFill>
          <a:blip r:embed="rId6"/>
          <a:stretch>
            <a:fillRect/>
          </a:stretch>
        </p:blipFill>
        <p:spPr>
          <a:xfrm>
            <a:off x="5887821" y="1987238"/>
            <a:ext cx="5182987" cy="3965756"/>
          </a:xfrm>
          <a:prstGeom prst="rect">
            <a:avLst/>
          </a:prstGeom>
        </p:spPr>
      </p:pic>
      <p:cxnSp>
        <p:nvCxnSpPr>
          <p:cNvPr id="28" name="Straight Arrow Connector 27">
            <a:extLst>
              <a:ext uri="{FF2B5EF4-FFF2-40B4-BE49-F238E27FC236}">
                <a16:creationId xmlns:a16="http://schemas.microsoft.com/office/drawing/2014/main" id="{8A1292AC-8803-461C-BCEA-FA02D47F7434}"/>
              </a:ext>
            </a:extLst>
          </p:cNvPr>
          <p:cNvCxnSpPr/>
          <p:nvPr/>
        </p:nvCxnSpPr>
        <p:spPr>
          <a:xfrm>
            <a:off x="9389327" y="2609385"/>
            <a:ext cx="360556" cy="534995"/>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F8E6BADA-1AE9-4311-91AC-C9DC18F9EEBD}"/>
              </a:ext>
            </a:extLst>
          </p:cNvPr>
          <p:cNvSpPr txBox="1"/>
          <p:nvPr/>
        </p:nvSpPr>
        <p:spPr>
          <a:xfrm>
            <a:off x="8891809" y="3144380"/>
            <a:ext cx="1826397" cy="369332"/>
          </a:xfrm>
          <a:prstGeom prst="rect">
            <a:avLst/>
          </a:prstGeom>
          <a:noFill/>
        </p:spPr>
        <p:txBody>
          <a:bodyPr wrap="none" rtlCol="0">
            <a:spAutoFit/>
          </a:bodyPr>
          <a:lstStyle/>
          <a:p>
            <a:r>
              <a:rPr lang="en-US" dirty="0">
                <a:solidFill>
                  <a:srgbClr val="00B050"/>
                </a:solidFill>
                <a:effectLst>
                  <a:outerShdw blurRad="38100" dist="38100" dir="2700000" algn="tl">
                    <a:srgbClr val="000000">
                      <a:alpha val="43137"/>
                    </a:srgbClr>
                  </a:outerShdw>
                </a:effectLst>
              </a:rPr>
              <a:t>Material Libraries</a:t>
            </a:r>
          </a:p>
        </p:txBody>
      </p:sp>
      <p:sp>
        <p:nvSpPr>
          <p:cNvPr id="35" name="Flowchart: Connector 34">
            <a:extLst>
              <a:ext uri="{FF2B5EF4-FFF2-40B4-BE49-F238E27FC236}">
                <a16:creationId xmlns:a16="http://schemas.microsoft.com/office/drawing/2014/main" id="{A69858C5-30CB-42D6-B62B-1892F70730CB}"/>
              </a:ext>
            </a:extLst>
          </p:cNvPr>
          <p:cNvSpPr/>
          <p:nvPr/>
        </p:nvSpPr>
        <p:spPr>
          <a:xfrm>
            <a:off x="2966398" y="1659273"/>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36" name="Flowchart: Connector 35">
            <a:extLst>
              <a:ext uri="{FF2B5EF4-FFF2-40B4-BE49-F238E27FC236}">
                <a16:creationId xmlns:a16="http://schemas.microsoft.com/office/drawing/2014/main" id="{26E8B9D9-EB5E-4E0A-9D34-ECB93798C5CC}"/>
              </a:ext>
            </a:extLst>
          </p:cNvPr>
          <p:cNvSpPr/>
          <p:nvPr/>
        </p:nvSpPr>
        <p:spPr>
          <a:xfrm>
            <a:off x="9724545" y="231255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Tree>
    <p:extLst>
      <p:ext uri="{BB962C8B-B14F-4D97-AF65-F5344CB8AC3E}">
        <p14:creationId xmlns:p14="http://schemas.microsoft.com/office/powerpoint/2010/main" val="409985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Insert Data</a:t>
            </a:r>
          </a:p>
        </p:txBody>
      </p:sp>
      <p:sp>
        <p:nvSpPr>
          <p:cNvPr id="34" name="TextBox 33">
            <a:extLst>
              <a:ext uri="{FF2B5EF4-FFF2-40B4-BE49-F238E27FC236}">
                <a16:creationId xmlns:a16="http://schemas.microsoft.com/office/drawing/2014/main" id="{FDEA291B-B8AC-4024-A850-04938D8A7DD3}"/>
              </a:ext>
            </a:extLst>
          </p:cNvPr>
          <p:cNvSpPr txBox="1"/>
          <p:nvPr/>
        </p:nvSpPr>
        <p:spPr>
          <a:xfrm>
            <a:off x="2658306" y="1563167"/>
            <a:ext cx="3951979" cy="369332"/>
          </a:xfrm>
          <a:prstGeom prst="rect">
            <a:avLst/>
          </a:prstGeom>
          <a:noFill/>
        </p:spPr>
        <p:txBody>
          <a:bodyPr wrap="none" rtlCol="0">
            <a:spAutoFit/>
          </a:bodyPr>
          <a:lstStyle/>
          <a:p>
            <a:r>
              <a:rPr lang="en-US" b="1" u="sng" dirty="0">
                <a:solidFill>
                  <a:srgbClr val="00B050"/>
                </a:solidFill>
              </a:rPr>
              <a:t>Roughness coefficient for each material</a:t>
            </a:r>
          </a:p>
        </p:txBody>
      </p:sp>
      <p:pic>
        <p:nvPicPr>
          <p:cNvPr id="14" name="Picture 13">
            <a:extLst>
              <a:ext uri="{FF2B5EF4-FFF2-40B4-BE49-F238E27FC236}">
                <a16:creationId xmlns:a16="http://schemas.microsoft.com/office/drawing/2014/main" id="{51EC8B50-0195-42B7-B5E3-963568A95463}"/>
              </a:ext>
            </a:extLst>
          </p:cNvPr>
          <p:cNvPicPr>
            <a:picLocks noChangeAspect="1"/>
          </p:cNvPicPr>
          <p:nvPr/>
        </p:nvPicPr>
        <p:blipFill>
          <a:blip r:embed="rId3"/>
          <a:stretch>
            <a:fillRect/>
          </a:stretch>
        </p:blipFill>
        <p:spPr>
          <a:xfrm>
            <a:off x="7292898" y="1987238"/>
            <a:ext cx="3777910" cy="3965756"/>
          </a:xfrm>
          <a:prstGeom prst="rect">
            <a:avLst/>
          </a:prstGeom>
        </p:spPr>
      </p:pic>
      <p:cxnSp>
        <p:nvCxnSpPr>
          <p:cNvPr id="28" name="Straight Arrow Connector 27">
            <a:extLst>
              <a:ext uri="{FF2B5EF4-FFF2-40B4-BE49-F238E27FC236}">
                <a16:creationId xmlns:a16="http://schemas.microsoft.com/office/drawing/2014/main" id="{8A1292AC-8803-461C-BCEA-FA02D47F7434}"/>
              </a:ext>
            </a:extLst>
          </p:cNvPr>
          <p:cNvCxnSpPr>
            <a:cxnSpLocks/>
          </p:cNvCxnSpPr>
          <p:nvPr/>
        </p:nvCxnSpPr>
        <p:spPr>
          <a:xfrm>
            <a:off x="9749882" y="2687180"/>
            <a:ext cx="1" cy="45720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F8E6BADA-1AE9-4311-91AC-C9DC18F9EEBD}"/>
              </a:ext>
            </a:extLst>
          </p:cNvPr>
          <p:cNvSpPr txBox="1"/>
          <p:nvPr/>
        </p:nvSpPr>
        <p:spPr>
          <a:xfrm>
            <a:off x="9523142" y="3255716"/>
            <a:ext cx="1115804" cy="646331"/>
          </a:xfrm>
          <a:prstGeom prst="rect">
            <a:avLst/>
          </a:prstGeom>
          <a:noFill/>
        </p:spPr>
        <p:txBody>
          <a:bodyPr wrap="square" rtlCol="0">
            <a:spAutoFit/>
          </a:bodyPr>
          <a:lstStyle/>
          <a:p>
            <a:r>
              <a:rPr lang="en-US" dirty="0">
                <a:solidFill>
                  <a:srgbClr val="00B050"/>
                </a:solidFill>
                <a:effectLst>
                  <a:outerShdw blurRad="38100" dist="38100" dir="2700000" algn="tl">
                    <a:srgbClr val="000000">
                      <a:alpha val="43137"/>
                    </a:srgbClr>
                  </a:outerShdw>
                </a:effectLst>
              </a:rPr>
              <a:t>Material Libraries</a:t>
            </a:r>
          </a:p>
        </p:txBody>
      </p:sp>
      <p:sp>
        <p:nvSpPr>
          <p:cNvPr id="4" name="Flowchart: Connector 3">
            <a:extLst>
              <a:ext uri="{FF2B5EF4-FFF2-40B4-BE49-F238E27FC236}">
                <a16:creationId xmlns:a16="http://schemas.microsoft.com/office/drawing/2014/main" id="{F146F315-40C4-44CF-BE71-8F8E1036CBB5}"/>
              </a:ext>
            </a:extLst>
          </p:cNvPr>
          <p:cNvSpPr/>
          <p:nvPr/>
        </p:nvSpPr>
        <p:spPr>
          <a:xfrm>
            <a:off x="10181745" y="229513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pic>
        <p:nvPicPr>
          <p:cNvPr id="7" name="Picture 6">
            <a:extLst>
              <a:ext uri="{FF2B5EF4-FFF2-40B4-BE49-F238E27FC236}">
                <a16:creationId xmlns:a16="http://schemas.microsoft.com/office/drawing/2014/main" id="{29D88F36-E87B-4754-B487-36C1668927E5}"/>
              </a:ext>
            </a:extLst>
          </p:cNvPr>
          <p:cNvPicPr>
            <a:picLocks noChangeAspect="1"/>
          </p:cNvPicPr>
          <p:nvPr/>
        </p:nvPicPr>
        <p:blipFill>
          <a:blip r:embed="rId4"/>
          <a:stretch>
            <a:fillRect/>
          </a:stretch>
        </p:blipFill>
        <p:spPr>
          <a:xfrm>
            <a:off x="367990" y="1887873"/>
            <a:ext cx="5374888" cy="4904709"/>
          </a:xfrm>
          <a:prstGeom prst="rect">
            <a:avLst/>
          </a:prstGeom>
        </p:spPr>
      </p:pic>
      <p:sp>
        <p:nvSpPr>
          <p:cNvPr id="10" name="Flowchart: Connector 9">
            <a:extLst>
              <a:ext uri="{FF2B5EF4-FFF2-40B4-BE49-F238E27FC236}">
                <a16:creationId xmlns:a16="http://schemas.microsoft.com/office/drawing/2014/main" id="{F19E909F-39CD-4255-A26B-229235180204}"/>
              </a:ext>
            </a:extLst>
          </p:cNvPr>
          <p:cNvSpPr/>
          <p:nvPr/>
        </p:nvSpPr>
        <p:spPr>
          <a:xfrm>
            <a:off x="2826834" y="2233534"/>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cxnSp>
        <p:nvCxnSpPr>
          <p:cNvPr id="12" name="Straight Arrow Connector 11">
            <a:extLst>
              <a:ext uri="{FF2B5EF4-FFF2-40B4-BE49-F238E27FC236}">
                <a16:creationId xmlns:a16="http://schemas.microsoft.com/office/drawing/2014/main" id="{7B231EF2-DBA0-4E31-990E-29B9E33BD692}"/>
              </a:ext>
            </a:extLst>
          </p:cNvPr>
          <p:cNvCxnSpPr/>
          <p:nvPr/>
        </p:nvCxnSpPr>
        <p:spPr>
          <a:xfrm flipV="1">
            <a:off x="1984917" y="1987238"/>
            <a:ext cx="2129883" cy="19937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169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dirty="0">
                <a:solidFill>
                  <a:srgbClr val="FFFFFF"/>
                </a:solidFill>
              </a:rPr>
              <a:t>Units</a:t>
            </a:r>
          </a:p>
        </p:txBody>
      </p:sp>
      <p:sp>
        <p:nvSpPr>
          <p:cNvPr id="22" name="TextBox 21">
            <a:extLst>
              <a:ext uri="{FF2B5EF4-FFF2-40B4-BE49-F238E27FC236}">
                <a16:creationId xmlns:a16="http://schemas.microsoft.com/office/drawing/2014/main" id="{E2ABD5DF-A6FC-4A10-835A-9E196388FD65}"/>
              </a:ext>
            </a:extLst>
          </p:cNvPr>
          <p:cNvSpPr txBox="1"/>
          <p:nvPr/>
        </p:nvSpPr>
        <p:spPr>
          <a:xfrm>
            <a:off x="979950" y="6114291"/>
            <a:ext cx="3760631" cy="369332"/>
          </a:xfrm>
          <a:prstGeom prst="rect">
            <a:avLst/>
          </a:prstGeom>
          <a:noFill/>
        </p:spPr>
        <p:txBody>
          <a:bodyPr wrap="square" rtlCol="0">
            <a:spAutoFit/>
          </a:bodyPr>
          <a:lstStyle/>
          <a:p>
            <a:r>
              <a:rPr lang="en-US" dirty="0">
                <a:solidFill>
                  <a:srgbClr val="00B050"/>
                </a:solidFill>
              </a:rPr>
              <a:t>Options</a:t>
            </a:r>
          </a:p>
        </p:txBody>
      </p:sp>
      <p:sp>
        <p:nvSpPr>
          <p:cNvPr id="27" name="TextBox 26">
            <a:extLst>
              <a:ext uri="{FF2B5EF4-FFF2-40B4-BE49-F238E27FC236}">
                <a16:creationId xmlns:a16="http://schemas.microsoft.com/office/drawing/2014/main" id="{E0908EB1-B373-41B2-B6A6-B2830B43B2D1}"/>
              </a:ext>
            </a:extLst>
          </p:cNvPr>
          <p:cNvSpPr txBox="1"/>
          <p:nvPr/>
        </p:nvSpPr>
        <p:spPr>
          <a:xfrm>
            <a:off x="3803305" y="1541301"/>
            <a:ext cx="672877" cy="369332"/>
          </a:xfrm>
          <a:prstGeom prst="rect">
            <a:avLst/>
          </a:prstGeom>
          <a:noFill/>
        </p:spPr>
        <p:txBody>
          <a:bodyPr wrap="none" rtlCol="0">
            <a:spAutoFit/>
          </a:bodyPr>
          <a:lstStyle/>
          <a:p>
            <a:r>
              <a:rPr lang="en-US" b="1" u="sng" dirty="0">
                <a:solidFill>
                  <a:srgbClr val="00B050"/>
                </a:solidFill>
              </a:rPr>
              <a:t>Tools</a:t>
            </a:r>
          </a:p>
        </p:txBody>
      </p:sp>
      <p:sp>
        <p:nvSpPr>
          <p:cNvPr id="30" name="TextBox 29">
            <a:extLst>
              <a:ext uri="{FF2B5EF4-FFF2-40B4-BE49-F238E27FC236}">
                <a16:creationId xmlns:a16="http://schemas.microsoft.com/office/drawing/2014/main" id="{49284D8D-F18B-43CE-83B6-010A1D8AD702}"/>
              </a:ext>
            </a:extLst>
          </p:cNvPr>
          <p:cNvSpPr txBox="1"/>
          <p:nvPr/>
        </p:nvSpPr>
        <p:spPr>
          <a:xfrm>
            <a:off x="6802803" y="2033367"/>
            <a:ext cx="1736373" cy="369332"/>
          </a:xfrm>
          <a:prstGeom prst="rect">
            <a:avLst/>
          </a:prstGeom>
          <a:noFill/>
        </p:spPr>
        <p:txBody>
          <a:bodyPr wrap="none" rtlCol="0">
            <a:spAutoFit/>
          </a:bodyPr>
          <a:lstStyle/>
          <a:p>
            <a:r>
              <a:rPr lang="en-US" b="1" u="sng" dirty="0">
                <a:solidFill>
                  <a:srgbClr val="00B050"/>
                </a:solidFill>
              </a:rPr>
              <a:t>Units [ US or SI ]</a:t>
            </a:r>
          </a:p>
        </p:txBody>
      </p:sp>
      <p:pic>
        <p:nvPicPr>
          <p:cNvPr id="14" name="Picture 13">
            <a:extLst>
              <a:ext uri="{FF2B5EF4-FFF2-40B4-BE49-F238E27FC236}">
                <a16:creationId xmlns:a16="http://schemas.microsoft.com/office/drawing/2014/main" id="{92F55A57-A5B7-44EC-BA90-BBB2FB59E983}"/>
              </a:ext>
            </a:extLst>
          </p:cNvPr>
          <p:cNvPicPr>
            <a:picLocks noChangeAspect="1"/>
          </p:cNvPicPr>
          <p:nvPr/>
        </p:nvPicPr>
        <p:blipFill>
          <a:blip r:embed="rId3"/>
          <a:stretch>
            <a:fillRect/>
          </a:stretch>
        </p:blipFill>
        <p:spPr>
          <a:xfrm>
            <a:off x="775833" y="2033367"/>
            <a:ext cx="6026968" cy="3788960"/>
          </a:xfrm>
          <a:prstGeom prst="rect">
            <a:avLst/>
          </a:prstGeom>
        </p:spPr>
      </p:pic>
      <p:cxnSp>
        <p:nvCxnSpPr>
          <p:cNvPr id="32" name="Straight Arrow Connector 31">
            <a:extLst>
              <a:ext uri="{FF2B5EF4-FFF2-40B4-BE49-F238E27FC236}">
                <a16:creationId xmlns:a16="http://schemas.microsoft.com/office/drawing/2014/main" id="{6D6D37F2-34B0-4D4E-9DCA-CF9FB6B793C1}"/>
              </a:ext>
            </a:extLst>
          </p:cNvPr>
          <p:cNvCxnSpPr>
            <a:stCxn id="27" idx="1"/>
          </p:cNvCxnSpPr>
          <p:nvPr/>
        </p:nvCxnSpPr>
        <p:spPr>
          <a:xfrm flipH="1">
            <a:off x="2207941" y="1725967"/>
            <a:ext cx="1595364" cy="4920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34E72390-E27A-488D-8D4A-CAE583E5D7F1}"/>
              </a:ext>
            </a:extLst>
          </p:cNvPr>
          <p:cNvCxnSpPr/>
          <p:nvPr/>
        </p:nvCxnSpPr>
        <p:spPr>
          <a:xfrm flipH="1">
            <a:off x="2040673" y="2564780"/>
            <a:ext cx="367990" cy="3549511"/>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6" name="Flowchart: Connector 35">
            <a:extLst>
              <a:ext uri="{FF2B5EF4-FFF2-40B4-BE49-F238E27FC236}">
                <a16:creationId xmlns:a16="http://schemas.microsoft.com/office/drawing/2014/main" id="{2A5F0F77-9C33-44C7-AD3D-57224C6AB910}"/>
              </a:ext>
            </a:extLst>
          </p:cNvPr>
          <p:cNvSpPr/>
          <p:nvPr/>
        </p:nvSpPr>
        <p:spPr>
          <a:xfrm>
            <a:off x="2349982" y="1598488"/>
            <a:ext cx="437094"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Tree>
    <p:extLst>
      <p:ext uri="{BB962C8B-B14F-4D97-AF65-F5344CB8AC3E}">
        <p14:creationId xmlns:p14="http://schemas.microsoft.com/office/powerpoint/2010/main" val="1417567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dirty="0">
                <a:solidFill>
                  <a:srgbClr val="FFFFFF"/>
                </a:solidFill>
              </a:rPr>
              <a:t>Units</a:t>
            </a:r>
          </a:p>
        </p:txBody>
      </p:sp>
      <p:sp>
        <p:nvSpPr>
          <p:cNvPr id="22" name="TextBox 21">
            <a:extLst>
              <a:ext uri="{FF2B5EF4-FFF2-40B4-BE49-F238E27FC236}">
                <a16:creationId xmlns:a16="http://schemas.microsoft.com/office/drawing/2014/main" id="{E2ABD5DF-A6FC-4A10-835A-9E196388FD65}"/>
              </a:ext>
            </a:extLst>
          </p:cNvPr>
          <p:cNvSpPr txBox="1"/>
          <p:nvPr/>
        </p:nvSpPr>
        <p:spPr>
          <a:xfrm>
            <a:off x="979950" y="6114291"/>
            <a:ext cx="3760631" cy="369332"/>
          </a:xfrm>
          <a:prstGeom prst="rect">
            <a:avLst/>
          </a:prstGeom>
          <a:noFill/>
        </p:spPr>
        <p:txBody>
          <a:bodyPr wrap="square" rtlCol="0">
            <a:spAutoFit/>
          </a:bodyPr>
          <a:lstStyle/>
          <a:p>
            <a:r>
              <a:rPr lang="en-US" dirty="0">
                <a:solidFill>
                  <a:srgbClr val="00B050"/>
                </a:solidFill>
              </a:rPr>
              <a:t>Options</a:t>
            </a:r>
          </a:p>
        </p:txBody>
      </p:sp>
      <p:sp>
        <p:nvSpPr>
          <p:cNvPr id="27" name="TextBox 26">
            <a:extLst>
              <a:ext uri="{FF2B5EF4-FFF2-40B4-BE49-F238E27FC236}">
                <a16:creationId xmlns:a16="http://schemas.microsoft.com/office/drawing/2014/main" id="{E0908EB1-B373-41B2-B6A6-B2830B43B2D1}"/>
              </a:ext>
            </a:extLst>
          </p:cNvPr>
          <p:cNvSpPr txBox="1"/>
          <p:nvPr/>
        </p:nvSpPr>
        <p:spPr>
          <a:xfrm>
            <a:off x="3445727" y="1541301"/>
            <a:ext cx="1030455" cy="369332"/>
          </a:xfrm>
          <a:prstGeom prst="rect">
            <a:avLst/>
          </a:prstGeom>
          <a:noFill/>
        </p:spPr>
        <p:txBody>
          <a:bodyPr wrap="square" rtlCol="0">
            <a:spAutoFit/>
          </a:bodyPr>
          <a:lstStyle/>
          <a:p>
            <a:r>
              <a:rPr lang="en-US" b="1" u="sng" dirty="0">
                <a:solidFill>
                  <a:srgbClr val="00B050"/>
                </a:solidFill>
              </a:rPr>
              <a:t>Tools</a:t>
            </a:r>
          </a:p>
        </p:txBody>
      </p:sp>
      <p:sp>
        <p:nvSpPr>
          <p:cNvPr id="30" name="TextBox 29">
            <a:extLst>
              <a:ext uri="{FF2B5EF4-FFF2-40B4-BE49-F238E27FC236}">
                <a16:creationId xmlns:a16="http://schemas.microsoft.com/office/drawing/2014/main" id="{49284D8D-F18B-43CE-83B6-010A1D8AD702}"/>
              </a:ext>
            </a:extLst>
          </p:cNvPr>
          <p:cNvSpPr txBox="1"/>
          <p:nvPr/>
        </p:nvSpPr>
        <p:spPr>
          <a:xfrm>
            <a:off x="5303113" y="2092789"/>
            <a:ext cx="1736373" cy="369332"/>
          </a:xfrm>
          <a:prstGeom prst="rect">
            <a:avLst/>
          </a:prstGeom>
          <a:noFill/>
        </p:spPr>
        <p:txBody>
          <a:bodyPr wrap="none" rtlCol="0">
            <a:spAutoFit/>
          </a:bodyPr>
          <a:lstStyle/>
          <a:p>
            <a:r>
              <a:rPr lang="en-US" b="1" u="sng" dirty="0">
                <a:solidFill>
                  <a:srgbClr val="00B050"/>
                </a:solidFill>
              </a:rPr>
              <a:t>Units [ US or SI ]</a:t>
            </a:r>
          </a:p>
        </p:txBody>
      </p:sp>
      <p:pic>
        <p:nvPicPr>
          <p:cNvPr id="14" name="Picture 13">
            <a:extLst>
              <a:ext uri="{FF2B5EF4-FFF2-40B4-BE49-F238E27FC236}">
                <a16:creationId xmlns:a16="http://schemas.microsoft.com/office/drawing/2014/main" id="{92F55A57-A5B7-44EC-BA90-BBB2FB59E983}"/>
              </a:ext>
            </a:extLst>
          </p:cNvPr>
          <p:cNvPicPr>
            <a:picLocks noChangeAspect="1"/>
          </p:cNvPicPr>
          <p:nvPr/>
        </p:nvPicPr>
        <p:blipFill>
          <a:blip r:embed="rId3"/>
          <a:stretch>
            <a:fillRect/>
          </a:stretch>
        </p:blipFill>
        <p:spPr>
          <a:xfrm>
            <a:off x="775833" y="2033367"/>
            <a:ext cx="4401164" cy="3788960"/>
          </a:xfrm>
          <a:prstGeom prst="rect">
            <a:avLst/>
          </a:prstGeom>
        </p:spPr>
      </p:pic>
      <p:cxnSp>
        <p:nvCxnSpPr>
          <p:cNvPr id="32" name="Straight Arrow Connector 31">
            <a:extLst>
              <a:ext uri="{FF2B5EF4-FFF2-40B4-BE49-F238E27FC236}">
                <a16:creationId xmlns:a16="http://schemas.microsoft.com/office/drawing/2014/main" id="{6D6D37F2-34B0-4D4E-9DCA-CF9FB6B793C1}"/>
              </a:ext>
            </a:extLst>
          </p:cNvPr>
          <p:cNvCxnSpPr>
            <a:cxnSpLocks/>
          </p:cNvCxnSpPr>
          <p:nvPr/>
        </p:nvCxnSpPr>
        <p:spPr>
          <a:xfrm flipH="1">
            <a:off x="1702758" y="1741403"/>
            <a:ext cx="1742969" cy="4593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34E72390-E27A-488D-8D4A-CAE583E5D7F1}"/>
              </a:ext>
            </a:extLst>
          </p:cNvPr>
          <p:cNvCxnSpPr>
            <a:cxnSpLocks/>
          </p:cNvCxnSpPr>
          <p:nvPr/>
        </p:nvCxnSpPr>
        <p:spPr>
          <a:xfrm flipH="1">
            <a:off x="1702758" y="2575932"/>
            <a:ext cx="482881" cy="3538359"/>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37E4AF1C-41EE-4B21-ADDE-4FF7F9945A96}"/>
              </a:ext>
            </a:extLst>
          </p:cNvPr>
          <p:cNvPicPr>
            <a:picLocks noChangeAspect="1"/>
          </p:cNvPicPr>
          <p:nvPr/>
        </p:nvPicPr>
        <p:blipFill>
          <a:blip r:embed="rId4"/>
          <a:stretch>
            <a:fillRect/>
          </a:stretch>
        </p:blipFill>
        <p:spPr>
          <a:xfrm>
            <a:off x="7165602" y="1580292"/>
            <a:ext cx="4401164" cy="5155045"/>
          </a:xfrm>
          <a:prstGeom prst="rect">
            <a:avLst/>
          </a:prstGeom>
        </p:spPr>
      </p:pic>
      <p:cxnSp>
        <p:nvCxnSpPr>
          <p:cNvPr id="9" name="Straight Arrow Connector 8">
            <a:extLst>
              <a:ext uri="{FF2B5EF4-FFF2-40B4-BE49-F238E27FC236}">
                <a16:creationId xmlns:a16="http://schemas.microsoft.com/office/drawing/2014/main" id="{BE59AC70-9205-418B-ACE0-4630CFF19D7B}"/>
              </a:ext>
            </a:extLst>
          </p:cNvPr>
          <p:cNvCxnSpPr>
            <a:cxnSpLocks/>
            <a:stCxn id="30" idx="3"/>
          </p:cNvCxnSpPr>
          <p:nvPr/>
        </p:nvCxnSpPr>
        <p:spPr>
          <a:xfrm>
            <a:off x="7039486" y="2277455"/>
            <a:ext cx="2907402" cy="19696"/>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3" name="Flowchart: Connector 22">
            <a:extLst>
              <a:ext uri="{FF2B5EF4-FFF2-40B4-BE49-F238E27FC236}">
                <a16:creationId xmlns:a16="http://schemas.microsoft.com/office/drawing/2014/main" id="{737B6218-948B-423D-9764-8252A427FFEB}"/>
              </a:ext>
            </a:extLst>
          </p:cNvPr>
          <p:cNvSpPr/>
          <p:nvPr/>
        </p:nvSpPr>
        <p:spPr>
          <a:xfrm>
            <a:off x="1265664" y="1547479"/>
            <a:ext cx="437094"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24" name="Flowchart: Connector 23">
            <a:extLst>
              <a:ext uri="{FF2B5EF4-FFF2-40B4-BE49-F238E27FC236}">
                <a16:creationId xmlns:a16="http://schemas.microsoft.com/office/drawing/2014/main" id="{9E08BFFD-942F-4D06-A52E-B5ABD05F29EC}"/>
              </a:ext>
            </a:extLst>
          </p:cNvPr>
          <p:cNvSpPr/>
          <p:nvPr/>
        </p:nvSpPr>
        <p:spPr>
          <a:xfrm>
            <a:off x="10154129" y="1587458"/>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cxnSp>
        <p:nvCxnSpPr>
          <p:cNvPr id="16" name="Straight Arrow Connector 15">
            <a:extLst>
              <a:ext uri="{FF2B5EF4-FFF2-40B4-BE49-F238E27FC236}">
                <a16:creationId xmlns:a16="http://schemas.microsoft.com/office/drawing/2014/main" id="{72C682AE-984F-4FED-8196-439E265BF978}"/>
              </a:ext>
            </a:extLst>
          </p:cNvPr>
          <p:cNvCxnSpPr/>
          <p:nvPr/>
        </p:nvCxnSpPr>
        <p:spPr>
          <a:xfrm>
            <a:off x="2086708" y="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DF88264-45A4-4810-B062-257C3BBA0CE8}"/>
              </a:ext>
            </a:extLst>
          </p:cNvPr>
          <p:cNvCxnSpPr>
            <a:cxnSpLocks/>
            <a:stCxn id="31" idx="0"/>
          </p:cNvCxnSpPr>
          <p:nvPr/>
        </p:nvCxnSpPr>
        <p:spPr>
          <a:xfrm flipV="1">
            <a:off x="6563344" y="2092790"/>
            <a:ext cx="2464747" cy="23826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Flowchart: Connector 28">
            <a:extLst>
              <a:ext uri="{FF2B5EF4-FFF2-40B4-BE49-F238E27FC236}">
                <a16:creationId xmlns:a16="http://schemas.microsoft.com/office/drawing/2014/main" id="{3B435AF2-55B1-439E-BA4E-F5561E01F9AD}"/>
              </a:ext>
            </a:extLst>
          </p:cNvPr>
          <p:cNvSpPr/>
          <p:nvPr/>
        </p:nvSpPr>
        <p:spPr>
          <a:xfrm>
            <a:off x="5724492" y="393868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p>
        </p:txBody>
      </p:sp>
      <p:sp>
        <p:nvSpPr>
          <p:cNvPr id="31" name="TextBox 30">
            <a:extLst>
              <a:ext uri="{FF2B5EF4-FFF2-40B4-BE49-F238E27FC236}">
                <a16:creationId xmlns:a16="http://schemas.microsoft.com/office/drawing/2014/main" id="{0BB6BAB3-DF00-40D9-9A2A-8616B47B530D}"/>
              </a:ext>
            </a:extLst>
          </p:cNvPr>
          <p:cNvSpPr txBox="1"/>
          <p:nvPr/>
        </p:nvSpPr>
        <p:spPr>
          <a:xfrm>
            <a:off x="5303113" y="4475394"/>
            <a:ext cx="2520462" cy="461665"/>
          </a:xfrm>
          <a:prstGeom prst="rect">
            <a:avLst/>
          </a:prstGeom>
          <a:noFill/>
        </p:spPr>
        <p:txBody>
          <a:bodyPr wrap="square" rtlCol="0">
            <a:spAutoFit/>
          </a:bodyPr>
          <a:lstStyle/>
          <a:p>
            <a:r>
              <a:rPr lang="en-US" sz="2400" b="1" dirty="0">
                <a:solidFill>
                  <a:schemeClr val="accent6"/>
                </a:solidFill>
              </a:rPr>
              <a:t>Reset Defaults</a:t>
            </a:r>
          </a:p>
        </p:txBody>
      </p:sp>
    </p:spTree>
    <p:extLst>
      <p:ext uri="{BB962C8B-B14F-4D97-AF65-F5344CB8AC3E}">
        <p14:creationId xmlns:p14="http://schemas.microsoft.com/office/powerpoint/2010/main" val="4234425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dirty="0">
                <a:solidFill>
                  <a:srgbClr val="FFFFFF"/>
                </a:solidFill>
              </a:rPr>
              <a:t>Units</a:t>
            </a:r>
          </a:p>
        </p:txBody>
      </p:sp>
      <p:sp>
        <p:nvSpPr>
          <p:cNvPr id="22" name="TextBox 21">
            <a:extLst>
              <a:ext uri="{FF2B5EF4-FFF2-40B4-BE49-F238E27FC236}">
                <a16:creationId xmlns:a16="http://schemas.microsoft.com/office/drawing/2014/main" id="{E2ABD5DF-A6FC-4A10-835A-9E196388FD65}"/>
              </a:ext>
            </a:extLst>
          </p:cNvPr>
          <p:cNvSpPr txBox="1"/>
          <p:nvPr/>
        </p:nvSpPr>
        <p:spPr>
          <a:xfrm>
            <a:off x="4963495" y="4010141"/>
            <a:ext cx="2265010" cy="369332"/>
          </a:xfrm>
          <a:prstGeom prst="rect">
            <a:avLst/>
          </a:prstGeom>
          <a:noFill/>
        </p:spPr>
        <p:txBody>
          <a:bodyPr wrap="square" rtlCol="0">
            <a:spAutoFit/>
          </a:bodyPr>
          <a:lstStyle/>
          <a:p>
            <a:r>
              <a:rPr lang="en-US" dirty="0">
                <a:solidFill>
                  <a:srgbClr val="00B050"/>
                </a:solidFill>
              </a:rPr>
              <a:t>units</a:t>
            </a:r>
          </a:p>
        </p:txBody>
      </p:sp>
      <p:sp>
        <p:nvSpPr>
          <p:cNvPr id="27" name="TextBox 26">
            <a:extLst>
              <a:ext uri="{FF2B5EF4-FFF2-40B4-BE49-F238E27FC236}">
                <a16:creationId xmlns:a16="http://schemas.microsoft.com/office/drawing/2014/main" id="{E0908EB1-B373-41B2-B6A6-B2830B43B2D1}"/>
              </a:ext>
            </a:extLst>
          </p:cNvPr>
          <p:cNvSpPr txBox="1"/>
          <p:nvPr/>
        </p:nvSpPr>
        <p:spPr>
          <a:xfrm>
            <a:off x="5739734" y="2979997"/>
            <a:ext cx="1129417" cy="369332"/>
          </a:xfrm>
          <a:prstGeom prst="rect">
            <a:avLst/>
          </a:prstGeom>
          <a:noFill/>
        </p:spPr>
        <p:txBody>
          <a:bodyPr wrap="square" rtlCol="0">
            <a:spAutoFit/>
          </a:bodyPr>
          <a:lstStyle/>
          <a:p>
            <a:r>
              <a:rPr lang="en-US" b="1" u="sng" dirty="0">
                <a:solidFill>
                  <a:srgbClr val="00B050"/>
                </a:solidFill>
              </a:rPr>
              <a:t>Precision</a:t>
            </a:r>
          </a:p>
        </p:txBody>
      </p:sp>
      <p:sp>
        <p:nvSpPr>
          <p:cNvPr id="30" name="TextBox 29">
            <a:extLst>
              <a:ext uri="{FF2B5EF4-FFF2-40B4-BE49-F238E27FC236}">
                <a16:creationId xmlns:a16="http://schemas.microsoft.com/office/drawing/2014/main" id="{49284D8D-F18B-43CE-83B6-010A1D8AD702}"/>
              </a:ext>
            </a:extLst>
          </p:cNvPr>
          <p:cNvSpPr txBox="1"/>
          <p:nvPr/>
        </p:nvSpPr>
        <p:spPr>
          <a:xfrm>
            <a:off x="5386776" y="1791048"/>
            <a:ext cx="1736373" cy="369332"/>
          </a:xfrm>
          <a:prstGeom prst="rect">
            <a:avLst/>
          </a:prstGeom>
          <a:noFill/>
        </p:spPr>
        <p:txBody>
          <a:bodyPr wrap="none" rtlCol="0">
            <a:spAutoFit/>
          </a:bodyPr>
          <a:lstStyle/>
          <a:p>
            <a:r>
              <a:rPr lang="en-US" b="1" u="sng" dirty="0">
                <a:solidFill>
                  <a:srgbClr val="00B050"/>
                </a:solidFill>
              </a:rPr>
              <a:t>Units [ US or SI ]</a:t>
            </a:r>
          </a:p>
        </p:txBody>
      </p:sp>
      <p:pic>
        <p:nvPicPr>
          <p:cNvPr id="4" name="Picture 3">
            <a:extLst>
              <a:ext uri="{FF2B5EF4-FFF2-40B4-BE49-F238E27FC236}">
                <a16:creationId xmlns:a16="http://schemas.microsoft.com/office/drawing/2014/main" id="{37E4AF1C-41EE-4B21-ADDE-4FF7F9945A96}"/>
              </a:ext>
            </a:extLst>
          </p:cNvPr>
          <p:cNvPicPr>
            <a:picLocks noChangeAspect="1"/>
          </p:cNvPicPr>
          <p:nvPr/>
        </p:nvPicPr>
        <p:blipFill>
          <a:blip r:embed="rId3"/>
          <a:stretch>
            <a:fillRect/>
          </a:stretch>
        </p:blipFill>
        <p:spPr>
          <a:xfrm>
            <a:off x="7165602" y="1580292"/>
            <a:ext cx="4401164" cy="5155045"/>
          </a:xfrm>
          <a:prstGeom prst="rect">
            <a:avLst/>
          </a:prstGeom>
        </p:spPr>
      </p:pic>
      <p:cxnSp>
        <p:nvCxnSpPr>
          <p:cNvPr id="9" name="Straight Arrow Connector 8">
            <a:extLst>
              <a:ext uri="{FF2B5EF4-FFF2-40B4-BE49-F238E27FC236}">
                <a16:creationId xmlns:a16="http://schemas.microsoft.com/office/drawing/2014/main" id="{BE59AC70-9205-418B-ACE0-4630CFF19D7B}"/>
              </a:ext>
            </a:extLst>
          </p:cNvPr>
          <p:cNvCxnSpPr>
            <a:cxnSpLocks/>
          </p:cNvCxnSpPr>
          <p:nvPr/>
        </p:nvCxnSpPr>
        <p:spPr>
          <a:xfrm>
            <a:off x="7036420" y="2016061"/>
            <a:ext cx="2910468" cy="28109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BDF0AF52-B1AF-4106-ACFB-CCFD11BA13AA}"/>
              </a:ext>
            </a:extLst>
          </p:cNvPr>
          <p:cNvPicPr>
            <a:picLocks noChangeAspect="1"/>
          </p:cNvPicPr>
          <p:nvPr/>
        </p:nvPicPr>
        <p:blipFill>
          <a:blip r:embed="rId4"/>
          <a:stretch>
            <a:fillRect/>
          </a:stretch>
        </p:blipFill>
        <p:spPr>
          <a:xfrm>
            <a:off x="98075" y="1160269"/>
            <a:ext cx="4401164" cy="5696745"/>
          </a:xfrm>
          <a:prstGeom prst="rect">
            <a:avLst/>
          </a:prstGeom>
        </p:spPr>
      </p:pic>
      <p:cxnSp>
        <p:nvCxnSpPr>
          <p:cNvPr id="7" name="Straight Arrow Connector 6">
            <a:extLst>
              <a:ext uri="{FF2B5EF4-FFF2-40B4-BE49-F238E27FC236}">
                <a16:creationId xmlns:a16="http://schemas.microsoft.com/office/drawing/2014/main" id="{213B1FD6-D466-44B3-AE42-043EAFEE9585}"/>
              </a:ext>
            </a:extLst>
          </p:cNvPr>
          <p:cNvCxnSpPr>
            <a:endCxn id="22" idx="1"/>
          </p:cNvCxnSpPr>
          <p:nvPr/>
        </p:nvCxnSpPr>
        <p:spPr>
          <a:xfrm flipV="1">
            <a:off x="2665141" y="4379473"/>
            <a:ext cx="2298354" cy="8839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2B8F6A4-8C01-43EC-9EA0-D6D5661B64FA}"/>
              </a:ext>
            </a:extLst>
          </p:cNvPr>
          <p:cNvCxnSpPr>
            <a:cxnSpLocks/>
            <a:endCxn id="22" idx="1"/>
          </p:cNvCxnSpPr>
          <p:nvPr/>
        </p:nvCxnSpPr>
        <p:spPr>
          <a:xfrm>
            <a:off x="2854712" y="4194807"/>
            <a:ext cx="21087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C9EF8C96-DBD1-4C85-AE37-D7E3FD79FF07}"/>
              </a:ext>
            </a:extLst>
          </p:cNvPr>
          <p:cNvCxnSpPr>
            <a:cxnSpLocks/>
            <a:endCxn id="27" idx="1"/>
          </p:cNvCxnSpPr>
          <p:nvPr/>
        </p:nvCxnSpPr>
        <p:spPr>
          <a:xfrm>
            <a:off x="3323063" y="2297151"/>
            <a:ext cx="2416671" cy="8675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6DB528F3-B2DB-40DA-AE68-BCCC817DEF5F}"/>
              </a:ext>
            </a:extLst>
          </p:cNvPr>
          <p:cNvCxnSpPr/>
          <p:nvPr/>
        </p:nvCxnSpPr>
        <p:spPr>
          <a:xfrm>
            <a:off x="4100843" y="2319185"/>
            <a:ext cx="1054738" cy="923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2036714A-D962-4DB6-95C9-A9C67DFFBBCC}"/>
              </a:ext>
            </a:extLst>
          </p:cNvPr>
          <p:cNvSpPr txBox="1"/>
          <p:nvPr/>
        </p:nvSpPr>
        <p:spPr>
          <a:xfrm>
            <a:off x="5118064" y="2180685"/>
            <a:ext cx="872226" cy="369332"/>
          </a:xfrm>
          <a:prstGeom prst="rect">
            <a:avLst/>
          </a:prstGeom>
          <a:noFill/>
        </p:spPr>
        <p:txBody>
          <a:bodyPr wrap="none" rtlCol="0">
            <a:spAutoFit/>
          </a:bodyPr>
          <a:lstStyle/>
          <a:p>
            <a:r>
              <a:rPr lang="en-US" b="1" u="sng" dirty="0">
                <a:solidFill>
                  <a:srgbClr val="00B050"/>
                </a:solidFill>
              </a:rPr>
              <a:t>Format</a:t>
            </a:r>
          </a:p>
        </p:txBody>
      </p:sp>
    </p:spTree>
    <p:extLst>
      <p:ext uri="{BB962C8B-B14F-4D97-AF65-F5344CB8AC3E}">
        <p14:creationId xmlns:p14="http://schemas.microsoft.com/office/powerpoint/2010/main" val="3411274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0E25-D94C-48D6-BC1D-9CB0450588BD}"/>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Tutorial # 1</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Complex maths formulae on a blackboard">
            <a:extLst>
              <a:ext uri="{FF2B5EF4-FFF2-40B4-BE49-F238E27FC236}">
                <a16:creationId xmlns:a16="http://schemas.microsoft.com/office/drawing/2014/main" id="{D7874312-5F61-49CE-A344-2E9C997D4B3C}"/>
              </a:ext>
            </a:extLst>
          </p:cNvPr>
          <p:cNvPicPr>
            <a:picLocks noChangeAspect="1"/>
          </p:cNvPicPr>
          <p:nvPr/>
        </p:nvPicPr>
        <p:blipFill rotWithShape="1">
          <a:blip r:embed="rId2"/>
          <a:srcRect l="19554" r="5630"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TextBox 3">
            <a:extLst>
              <a:ext uri="{FF2B5EF4-FFF2-40B4-BE49-F238E27FC236}">
                <a16:creationId xmlns:a16="http://schemas.microsoft.com/office/drawing/2014/main" id="{1D905340-0291-4CFE-97F2-16CF75381873}"/>
              </a:ext>
            </a:extLst>
          </p:cNvPr>
          <p:cNvSpPr txBox="1"/>
          <p:nvPr/>
        </p:nvSpPr>
        <p:spPr>
          <a:xfrm>
            <a:off x="8831484" y="5382228"/>
            <a:ext cx="2467535" cy="461665"/>
          </a:xfrm>
          <a:prstGeom prst="rect">
            <a:avLst/>
          </a:prstGeom>
          <a:noFill/>
        </p:spPr>
        <p:txBody>
          <a:bodyPr wrap="none" rtlCol="0">
            <a:spAutoFit/>
          </a:bodyPr>
          <a:lstStyle/>
          <a:p>
            <a:r>
              <a:rPr lang="en-US" sz="2400" b="1" dirty="0">
                <a:solidFill>
                  <a:srgbClr val="FFFF00"/>
                </a:solidFill>
              </a:rPr>
              <a:t>Open FlowMaster</a:t>
            </a:r>
          </a:p>
        </p:txBody>
      </p:sp>
      <p:sp>
        <p:nvSpPr>
          <p:cNvPr id="6" name="TextBox 5">
            <a:extLst>
              <a:ext uri="{FF2B5EF4-FFF2-40B4-BE49-F238E27FC236}">
                <a16:creationId xmlns:a16="http://schemas.microsoft.com/office/drawing/2014/main" id="{201C3828-AECE-45F7-A6DB-F442CE821B1E}"/>
              </a:ext>
            </a:extLst>
          </p:cNvPr>
          <p:cNvSpPr txBox="1"/>
          <p:nvPr/>
        </p:nvSpPr>
        <p:spPr>
          <a:xfrm>
            <a:off x="9623250" y="5843893"/>
            <a:ext cx="1928670" cy="369332"/>
          </a:xfrm>
          <a:prstGeom prst="rect">
            <a:avLst/>
          </a:prstGeom>
          <a:noFill/>
        </p:spPr>
        <p:txBody>
          <a:bodyPr wrap="none" rtlCol="0">
            <a:spAutoFit/>
          </a:bodyPr>
          <a:lstStyle/>
          <a:p>
            <a:r>
              <a:rPr lang="en-US" b="1" dirty="0"/>
              <a:t>Use Citrix Account</a:t>
            </a:r>
          </a:p>
        </p:txBody>
      </p:sp>
      <p:sp>
        <p:nvSpPr>
          <p:cNvPr id="7" name="Arrow: Notched Right 6">
            <a:extLst>
              <a:ext uri="{FF2B5EF4-FFF2-40B4-BE49-F238E27FC236}">
                <a16:creationId xmlns:a16="http://schemas.microsoft.com/office/drawing/2014/main" id="{822EF510-E19B-462B-AD87-598AEDB81999}"/>
              </a:ext>
            </a:extLst>
          </p:cNvPr>
          <p:cNvSpPr/>
          <p:nvPr/>
        </p:nvSpPr>
        <p:spPr>
          <a:xfrm>
            <a:off x="8485286" y="5843893"/>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06976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8898DA3D-DC60-4629-8C93-0CFC7483A0A1}"/>
              </a:ext>
            </a:extLst>
          </p:cNvPr>
          <p:cNvSpPr>
            <a:spLocks noGrp="1"/>
          </p:cNvSpPr>
          <p:nvPr>
            <p:ph type="title"/>
          </p:nvPr>
        </p:nvSpPr>
        <p:spPr>
          <a:xfrm>
            <a:off x="444718" y="259698"/>
            <a:ext cx="7347210" cy="1025092"/>
          </a:xfrm>
        </p:spPr>
        <p:txBody>
          <a:bodyPr vert="horz" lIns="91440" tIns="45720" rIns="91440" bIns="45720" rtlCol="0" anchor="b">
            <a:normAutofit/>
          </a:bodyPr>
          <a:lstStyle/>
          <a:p>
            <a:pPr algn="ctr"/>
            <a:r>
              <a:rPr lang="en-US" sz="5200" b="1" kern="1200" dirty="0">
                <a:solidFill>
                  <a:schemeClr val="tx2"/>
                </a:solidFill>
                <a:latin typeface="+mj-lt"/>
                <a:ea typeface="+mj-ea"/>
                <a:cs typeface="+mj-cs"/>
              </a:rPr>
              <a:t>Tutorial # 1 Open Channel</a:t>
            </a:r>
          </a:p>
        </p:txBody>
      </p:sp>
      <p:pic>
        <p:nvPicPr>
          <p:cNvPr id="5" name="Picture 4" descr="Text, letter&#10;&#10;Description automatically generated">
            <a:extLst>
              <a:ext uri="{FF2B5EF4-FFF2-40B4-BE49-F238E27FC236}">
                <a16:creationId xmlns:a16="http://schemas.microsoft.com/office/drawing/2014/main" id="{C04877B7-F641-4668-949E-F5787C3D5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 y="1423685"/>
            <a:ext cx="12192000" cy="4653024"/>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F9547638-A99E-4745-A84B-D40EC83F0A99}"/>
                  </a:ext>
                </a:extLst>
              </p14:cNvPr>
              <p14:cNvContentPartPr/>
              <p14:nvPr/>
            </p14:nvContentPartPr>
            <p14:xfrm>
              <a:off x="2268346" y="3644604"/>
              <a:ext cx="3783600" cy="83160"/>
            </p14:xfrm>
          </p:contentPart>
        </mc:Choice>
        <mc:Fallback>
          <p:pic>
            <p:nvPicPr>
              <p:cNvPr id="6" name="Ink 5">
                <a:extLst>
                  <a:ext uri="{FF2B5EF4-FFF2-40B4-BE49-F238E27FC236}">
                    <a16:creationId xmlns:a16="http://schemas.microsoft.com/office/drawing/2014/main" id="{F9547638-A99E-4745-A84B-D40EC83F0A99}"/>
                  </a:ext>
                </a:extLst>
              </p:cNvPr>
              <p:cNvPicPr/>
              <p:nvPr/>
            </p:nvPicPr>
            <p:blipFill>
              <a:blip r:embed="rId4"/>
              <a:stretch>
                <a:fillRect/>
              </a:stretch>
            </p:blipFill>
            <p:spPr>
              <a:xfrm>
                <a:off x="2259346" y="3635964"/>
                <a:ext cx="3801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99390D63-B429-4EAB-91D7-97F643BBE529}"/>
                  </a:ext>
                </a:extLst>
              </p14:cNvPr>
              <p14:cNvContentPartPr/>
              <p14:nvPr/>
            </p14:nvContentPartPr>
            <p14:xfrm>
              <a:off x="8252266" y="3842604"/>
              <a:ext cx="1840320" cy="105120"/>
            </p14:xfrm>
          </p:contentPart>
        </mc:Choice>
        <mc:Fallback>
          <p:pic>
            <p:nvPicPr>
              <p:cNvPr id="7" name="Ink 6">
                <a:extLst>
                  <a:ext uri="{FF2B5EF4-FFF2-40B4-BE49-F238E27FC236}">
                    <a16:creationId xmlns:a16="http://schemas.microsoft.com/office/drawing/2014/main" id="{99390D63-B429-4EAB-91D7-97F643BBE529}"/>
                  </a:ext>
                </a:extLst>
              </p:cNvPr>
              <p:cNvPicPr/>
              <p:nvPr/>
            </p:nvPicPr>
            <p:blipFill>
              <a:blip r:embed="rId6"/>
              <a:stretch>
                <a:fillRect/>
              </a:stretch>
            </p:blipFill>
            <p:spPr>
              <a:xfrm>
                <a:off x="8243626" y="3833964"/>
                <a:ext cx="1857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4E40314B-3C1E-46D3-A9AA-B03E69BBA741}"/>
                  </a:ext>
                </a:extLst>
              </p14:cNvPr>
              <p14:cNvContentPartPr/>
              <p14:nvPr/>
            </p14:nvContentPartPr>
            <p14:xfrm>
              <a:off x="983866" y="4107564"/>
              <a:ext cx="3008520" cy="119520"/>
            </p14:xfrm>
          </p:contentPart>
        </mc:Choice>
        <mc:Fallback>
          <p:pic>
            <p:nvPicPr>
              <p:cNvPr id="9" name="Ink 8">
                <a:extLst>
                  <a:ext uri="{FF2B5EF4-FFF2-40B4-BE49-F238E27FC236}">
                    <a16:creationId xmlns:a16="http://schemas.microsoft.com/office/drawing/2014/main" id="{4E40314B-3C1E-46D3-A9AA-B03E69BBA741}"/>
                  </a:ext>
                </a:extLst>
              </p:cNvPr>
              <p:cNvPicPr/>
              <p:nvPr/>
            </p:nvPicPr>
            <p:blipFill>
              <a:blip r:embed="rId8"/>
              <a:stretch>
                <a:fillRect/>
              </a:stretch>
            </p:blipFill>
            <p:spPr>
              <a:xfrm>
                <a:off x="974866" y="4098924"/>
                <a:ext cx="30261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BD24C256-641D-41C3-A47A-85621C6275E8}"/>
                  </a:ext>
                </a:extLst>
              </p14:cNvPr>
              <p14:cNvContentPartPr/>
              <p14:nvPr/>
            </p14:nvContentPartPr>
            <p14:xfrm>
              <a:off x="1076026" y="4629564"/>
              <a:ext cx="3543840" cy="104760"/>
            </p14:xfrm>
          </p:contentPart>
        </mc:Choice>
        <mc:Fallback>
          <p:pic>
            <p:nvPicPr>
              <p:cNvPr id="11" name="Ink 10">
                <a:extLst>
                  <a:ext uri="{FF2B5EF4-FFF2-40B4-BE49-F238E27FC236}">
                    <a16:creationId xmlns:a16="http://schemas.microsoft.com/office/drawing/2014/main" id="{BD24C256-641D-41C3-A47A-85621C6275E8}"/>
                  </a:ext>
                </a:extLst>
              </p:cNvPr>
              <p:cNvPicPr/>
              <p:nvPr/>
            </p:nvPicPr>
            <p:blipFill>
              <a:blip r:embed="rId10"/>
              <a:stretch>
                <a:fillRect/>
              </a:stretch>
            </p:blipFill>
            <p:spPr>
              <a:xfrm>
                <a:off x="1067386" y="4620924"/>
                <a:ext cx="3561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Ink 19">
                <a:extLst>
                  <a:ext uri="{FF2B5EF4-FFF2-40B4-BE49-F238E27FC236}">
                    <a16:creationId xmlns:a16="http://schemas.microsoft.com/office/drawing/2014/main" id="{5A4F7136-8B8A-436A-8240-9DC0E7174577}"/>
                  </a:ext>
                </a:extLst>
              </p14:cNvPr>
              <p14:cNvContentPartPr/>
              <p14:nvPr/>
            </p14:nvContentPartPr>
            <p14:xfrm>
              <a:off x="6319786" y="4768524"/>
              <a:ext cx="751320" cy="14040"/>
            </p14:xfrm>
          </p:contentPart>
        </mc:Choice>
        <mc:Fallback>
          <p:pic>
            <p:nvPicPr>
              <p:cNvPr id="20" name="Ink 19">
                <a:extLst>
                  <a:ext uri="{FF2B5EF4-FFF2-40B4-BE49-F238E27FC236}">
                    <a16:creationId xmlns:a16="http://schemas.microsoft.com/office/drawing/2014/main" id="{5A4F7136-8B8A-436A-8240-9DC0E7174577}"/>
                  </a:ext>
                </a:extLst>
              </p:cNvPr>
              <p:cNvPicPr/>
              <p:nvPr/>
            </p:nvPicPr>
            <p:blipFill>
              <a:blip r:embed="rId12"/>
              <a:stretch>
                <a:fillRect/>
              </a:stretch>
            </p:blipFill>
            <p:spPr>
              <a:xfrm>
                <a:off x="6310786" y="4759524"/>
                <a:ext cx="7689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Ink 20">
                <a:extLst>
                  <a:ext uri="{FF2B5EF4-FFF2-40B4-BE49-F238E27FC236}">
                    <a16:creationId xmlns:a16="http://schemas.microsoft.com/office/drawing/2014/main" id="{9EFB1C25-A0EC-4378-81C2-F05214B6B4C8}"/>
                  </a:ext>
                </a:extLst>
              </p14:cNvPr>
              <p14:cNvContentPartPr/>
              <p14:nvPr/>
            </p14:nvContentPartPr>
            <p14:xfrm>
              <a:off x="9375466" y="4879764"/>
              <a:ext cx="770760" cy="28800"/>
            </p14:xfrm>
          </p:contentPart>
        </mc:Choice>
        <mc:Fallback>
          <p:pic>
            <p:nvPicPr>
              <p:cNvPr id="21" name="Ink 20">
                <a:extLst>
                  <a:ext uri="{FF2B5EF4-FFF2-40B4-BE49-F238E27FC236}">
                    <a16:creationId xmlns:a16="http://schemas.microsoft.com/office/drawing/2014/main" id="{9EFB1C25-A0EC-4378-81C2-F05214B6B4C8}"/>
                  </a:ext>
                </a:extLst>
              </p:cNvPr>
              <p:cNvPicPr/>
              <p:nvPr/>
            </p:nvPicPr>
            <p:blipFill>
              <a:blip r:embed="rId14"/>
              <a:stretch>
                <a:fillRect/>
              </a:stretch>
            </p:blipFill>
            <p:spPr>
              <a:xfrm>
                <a:off x="9366466" y="4870764"/>
                <a:ext cx="7884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2" name="Ink 21">
                <a:extLst>
                  <a:ext uri="{FF2B5EF4-FFF2-40B4-BE49-F238E27FC236}">
                    <a16:creationId xmlns:a16="http://schemas.microsoft.com/office/drawing/2014/main" id="{CF4FE452-A37C-4695-88B8-AF4717DA8F78}"/>
                  </a:ext>
                </a:extLst>
              </p14:cNvPr>
              <p14:cNvContentPartPr/>
              <p14:nvPr/>
            </p14:nvContentPartPr>
            <p14:xfrm>
              <a:off x="995026" y="5057244"/>
              <a:ext cx="866880" cy="70560"/>
            </p14:xfrm>
          </p:contentPart>
        </mc:Choice>
        <mc:Fallback>
          <p:pic>
            <p:nvPicPr>
              <p:cNvPr id="22" name="Ink 21">
                <a:extLst>
                  <a:ext uri="{FF2B5EF4-FFF2-40B4-BE49-F238E27FC236}">
                    <a16:creationId xmlns:a16="http://schemas.microsoft.com/office/drawing/2014/main" id="{CF4FE452-A37C-4695-88B8-AF4717DA8F78}"/>
                  </a:ext>
                </a:extLst>
              </p:cNvPr>
              <p:cNvPicPr/>
              <p:nvPr/>
            </p:nvPicPr>
            <p:blipFill>
              <a:blip r:embed="rId16"/>
              <a:stretch>
                <a:fillRect/>
              </a:stretch>
            </p:blipFill>
            <p:spPr>
              <a:xfrm>
                <a:off x="986386" y="5048604"/>
                <a:ext cx="884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3" name="Ink 22">
                <a:extLst>
                  <a:ext uri="{FF2B5EF4-FFF2-40B4-BE49-F238E27FC236}">
                    <a16:creationId xmlns:a16="http://schemas.microsoft.com/office/drawing/2014/main" id="{3C296949-0817-4425-96CF-73B75E16D113}"/>
                  </a:ext>
                </a:extLst>
              </p14:cNvPr>
              <p14:cNvContentPartPr/>
              <p14:nvPr/>
            </p14:nvContentPartPr>
            <p14:xfrm>
              <a:off x="5162026" y="5231844"/>
              <a:ext cx="3668760" cy="93600"/>
            </p14:xfrm>
          </p:contentPart>
        </mc:Choice>
        <mc:Fallback>
          <p:pic>
            <p:nvPicPr>
              <p:cNvPr id="23" name="Ink 22">
                <a:extLst>
                  <a:ext uri="{FF2B5EF4-FFF2-40B4-BE49-F238E27FC236}">
                    <a16:creationId xmlns:a16="http://schemas.microsoft.com/office/drawing/2014/main" id="{3C296949-0817-4425-96CF-73B75E16D113}"/>
                  </a:ext>
                </a:extLst>
              </p:cNvPr>
              <p:cNvPicPr/>
              <p:nvPr/>
            </p:nvPicPr>
            <p:blipFill>
              <a:blip r:embed="rId18"/>
              <a:stretch>
                <a:fillRect/>
              </a:stretch>
            </p:blipFill>
            <p:spPr>
              <a:xfrm>
                <a:off x="5153386" y="5222844"/>
                <a:ext cx="3686400" cy="111240"/>
              </a:xfrm>
              <a:prstGeom prst="rect">
                <a:avLst/>
              </a:prstGeom>
            </p:spPr>
          </p:pic>
        </mc:Fallback>
      </mc:AlternateContent>
    </p:spTree>
    <p:extLst>
      <p:ext uri="{BB962C8B-B14F-4D97-AF65-F5344CB8AC3E}">
        <p14:creationId xmlns:p14="http://schemas.microsoft.com/office/powerpoint/2010/main" val="256045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004082-75E4-451F-9450-3F91A039EDEB}"/>
              </a:ext>
            </a:extLst>
          </p:cNvPr>
          <p:cNvSpPr>
            <a:spLocks noGrp="1"/>
          </p:cNvSpPr>
          <p:nvPr>
            <p:ph type="title"/>
          </p:nvPr>
        </p:nvSpPr>
        <p:spPr>
          <a:xfrm>
            <a:off x="686834" y="1153572"/>
            <a:ext cx="3200400" cy="4461163"/>
          </a:xfrm>
        </p:spPr>
        <p:txBody>
          <a:bodyPr>
            <a:normAutofit/>
          </a:bodyPr>
          <a:lstStyle/>
          <a:p>
            <a:r>
              <a:rPr lang="en-US" b="1" dirty="0"/>
              <a:t>Tutorial # 1</a:t>
            </a:r>
            <a:br>
              <a:rPr lang="en-US" b="1" dirty="0"/>
            </a:br>
            <a:r>
              <a:rPr lang="en-US" b="1" dirty="0"/>
              <a:t>Open Channel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1BE05D7C-995E-4B24-B71F-88EE3A4C13EE}"/>
                  </a:ext>
                </a:extLst>
              </p14:cNvPr>
              <p14:cNvContentPartPr/>
              <p14:nvPr/>
            </p14:nvContentPartPr>
            <p14:xfrm>
              <a:off x="5092546" y="2974284"/>
              <a:ext cx="360" cy="360"/>
            </p14:xfrm>
          </p:contentPart>
        </mc:Choice>
        <mc:Fallback>
          <p:pic>
            <p:nvPicPr>
              <p:cNvPr id="4" name="Ink 3">
                <a:extLst>
                  <a:ext uri="{FF2B5EF4-FFF2-40B4-BE49-F238E27FC236}">
                    <a16:creationId xmlns:a16="http://schemas.microsoft.com/office/drawing/2014/main" id="{1BE05D7C-995E-4B24-B71F-88EE3A4C13EE}"/>
                  </a:ext>
                </a:extLst>
              </p:cNvPr>
              <p:cNvPicPr/>
              <p:nvPr/>
            </p:nvPicPr>
            <p:blipFill>
              <a:blip r:embed="rId3"/>
              <a:stretch>
                <a:fillRect/>
              </a:stretch>
            </p:blipFill>
            <p:spPr>
              <a:xfrm>
                <a:off x="5083906" y="2965644"/>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1BDBB6F2-A563-4E1C-B8D8-D29802827EBA}"/>
                  </a:ext>
                </a:extLst>
              </p14:cNvPr>
              <p14:cNvContentPartPr/>
              <p14:nvPr/>
            </p14:nvContentPartPr>
            <p14:xfrm>
              <a:off x="6157426" y="3356604"/>
              <a:ext cx="360" cy="360"/>
            </p14:xfrm>
          </p:contentPart>
        </mc:Choice>
        <mc:Fallback>
          <p:pic>
            <p:nvPicPr>
              <p:cNvPr id="5" name="Ink 4">
                <a:extLst>
                  <a:ext uri="{FF2B5EF4-FFF2-40B4-BE49-F238E27FC236}">
                    <a16:creationId xmlns:a16="http://schemas.microsoft.com/office/drawing/2014/main" id="{1BDBB6F2-A563-4E1C-B8D8-D29802827EBA}"/>
                  </a:ext>
                </a:extLst>
              </p:cNvPr>
              <p:cNvPicPr/>
              <p:nvPr/>
            </p:nvPicPr>
            <p:blipFill>
              <a:blip r:embed="rId3"/>
              <a:stretch>
                <a:fillRect/>
              </a:stretch>
            </p:blipFill>
            <p:spPr>
              <a:xfrm>
                <a:off x="6148426" y="3347964"/>
                <a:ext cx="18000" cy="18000"/>
              </a:xfrm>
              <a:prstGeom prst="rect">
                <a:avLst/>
              </a:prstGeom>
            </p:spPr>
          </p:pic>
        </mc:Fallback>
      </mc:AlternateContent>
      <p:pic>
        <p:nvPicPr>
          <p:cNvPr id="11" name="Picture 10" descr="Text, letter&#10;&#10;Description automatically generated">
            <a:extLst>
              <a:ext uri="{FF2B5EF4-FFF2-40B4-BE49-F238E27FC236}">
                <a16:creationId xmlns:a16="http://schemas.microsoft.com/office/drawing/2014/main" id="{AC44B20E-5201-4909-BF72-66A645E893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7272" y="319088"/>
            <a:ext cx="7882781" cy="5039990"/>
          </a:xfrm>
          <a:prstGeom prst="rect">
            <a:avLst/>
          </a:prstGeom>
        </p:spPr>
      </p:pic>
      <mc:AlternateContent xmlns:mc="http://schemas.openxmlformats.org/markup-compatibility/2006">
        <mc:Choice xmlns:p14="http://schemas.microsoft.com/office/powerpoint/2010/main" Requires="p14">
          <p:contentPart p14:bwMode="auto" r:id="rId6">
            <p14:nvContentPartPr>
              <p14:cNvPr id="13" name="Ink 12">
                <a:extLst>
                  <a:ext uri="{FF2B5EF4-FFF2-40B4-BE49-F238E27FC236}">
                    <a16:creationId xmlns:a16="http://schemas.microsoft.com/office/drawing/2014/main" id="{A0C8F425-BF7F-44E0-980F-7BA390E25D29}"/>
                  </a:ext>
                </a:extLst>
              </p14:cNvPr>
              <p14:cNvContentPartPr/>
              <p14:nvPr/>
            </p14:nvContentPartPr>
            <p14:xfrm>
              <a:off x="4538520" y="1683860"/>
              <a:ext cx="4929840" cy="145800"/>
            </p14:xfrm>
          </p:contentPart>
        </mc:Choice>
        <mc:Fallback>
          <p:pic>
            <p:nvPicPr>
              <p:cNvPr id="13" name="Ink 12">
                <a:extLst>
                  <a:ext uri="{FF2B5EF4-FFF2-40B4-BE49-F238E27FC236}">
                    <a16:creationId xmlns:a16="http://schemas.microsoft.com/office/drawing/2014/main" id="{A0C8F425-BF7F-44E0-980F-7BA390E25D29}"/>
                  </a:ext>
                </a:extLst>
              </p:cNvPr>
              <p:cNvPicPr/>
              <p:nvPr/>
            </p:nvPicPr>
            <p:blipFill>
              <a:blip r:embed="rId7"/>
              <a:stretch>
                <a:fillRect/>
              </a:stretch>
            </p:blipFill>
            <p:spPr>
              <a:xfrm>
                <a:off x="4529520" y="1674860"/>
                <a:ext cx="49474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800F68D9-08A7-4885-9BEE-1AD8EF53E2D9}"/>
                  </a:ext>
                </a:extLst>
              </p14:cNvPr>
              <p14:cNvContentPartPr/>
              <p14:nvPr/>
            </p14:nvContentPartPr>
            <p14:xfrm>
              <a:off x="7281720" y="2508260"/>
              <a:ext cx="3178440" cy="125640"/>
            </p14:xfrm>
          </p:contentPart>
        </mc:Choice>
        <mc:Fallback>
          <p:pic>
            <p:nvPicPr>
              <p:cNvPr id="14" name="Ink 13">
                <a:extLst>
                  <a:ext uri="{FF2B5EF4-FFF2-40B4-BE49-F238E27FC236}">
                    <a16:creationId xmlns:a16="http://schemas.microsoft.com/office/drawing/2014/main" id="{800F68D9-08A7-4885-9BEE-1AD8EF53E2D9}"/>
                  </a:ext>
                </a:extLst>
              </p:cNvPr>
              <p:cNvPicPr/>
              <p:nvPr/>
            </p:nvPicPr>
            <p:blipFill>
              <a:blip r:embed="rId9"/>
              <a:stretch>
                <a:fillRect/>
              </a:stretch>
            </p:blipFill>
            <p:spPr>
              <a:xfrm>
                <a:off x="7272720" y="2499260"/>
                <a:ext cx="3196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80C7EF94-F93A-4035-9B0B-A20F9C7D6049}"/>
                  </a:ext>
                </a:extLst>
              </p14:cNvPr>
              <p14:cNvContentPartPr/>
              <p14:nvPr/>
            </p14:nvContentPartPr>
            <p14:xfrm>
              <a:off x="6021360" y="3132140"/>
              <a:ext cx="1471320" cy="24480"/>
            </p14:xfrm>
          </p:contentPart>
        </mc:Choice>
        <mc:Fallback>
          <p:pic>
            <p:nvPicPr>
              <p:cNvPr id="15" name="Ink 14">
                <a:extLst>
                  <a:ext uri="{FF2B5EF4-FFF2-40B4-BE49-F238E27FC236}">
                    <a16:creationId xmlns:a16="http://schemas.microsoft.com/office/drawing/2014/main" id="{80C7EF94-F93A-4035-9B0B-A20F9C7D6049}"/>
                  </a:ext>
                </a:extLst>
              </p:cNvPr>
              <p:cNvPicPr/>
              <p:nvPr/>
            </p:nvPicPr>
            <p:blipFill>
              <a:blip r:embed="rId11"/>
              <a:stretch>
                <a:fillRect/>
              </a:stretch>
            </p:blipFill>
            <p:spPr>
              <a:xfrm>
                <a:off x="6012720" y="3123140"/>
                <a:ext cx="1488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43EE5CAE-79E9-4321-A7BF-41ECD0F682EB}"/>
                  </a:ext>
                </a:extLst>
              </p14:cNvPr>
              <p14:cNvContentPartPr/>
              <p14:nvPr/>
            </p14:nvContentPartPr>
            <p14:xfrm>
              <a:off x="5173920" y="3734420"/>
              <a:ext cx="2072160" cy="57240"/>
            </p14:xfrm>
          </p:contentPart>
        </mc:Choice>
        <mc:Fallback>
          <p:pic>
            <p:nvPicPr>
              <p:cNvPr id="16" name="Ink 15">
                <a:extLst>
                  <a:ext uri="{FF2B5EF4-FFF2-40B4-BE49-F238E27FC236}">
                    <a16:creationId xmlns:a16="http://schemas.microsoft.com/office/drawing/2014/main" id="{43EE5CAE-79E9-4321-A7BF-41ECD0F682EB}"/>
                  </a:ext>
                </a:extLst>
              </p:cNvPr>
              <p:cNvPicPr/>
              <p:nvPr/>
            </p:nvPicPr>
            <p:blipFill>
              <a:blip r:embed="rId13"/>
              <a:stretch>
                <a:fillRect/>
              </a:stretch>
            </p:blipFill>
            <p:spPr>
              <a:xfrm>
                <a:off x="5164920" y="3725780"/>
                <a:ext cx="2089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2920FCEA-2DD1-45A5-96CE-9A122CA79671}"/>
                  </a:ext>
                </a:extLst>
              </p14:cNvPr>
              <p14:cNvContentPartPr/>
              <p14:nvPr/>
            </p14:nvContentPartPr>
            <p14:xfrm>
              <a:off x="7682760" y="3823340"/>
              <a:ext cx="3363840" cy="126000"/>
            </p14:xfrm>
          </p:contentPart>
        </mc:Choice>
        <mc:Fallback>
          <p:pic>
            <p:nvPicPr>
              <p:cNvPr id="17" name="Ink 16">
                <a:extLst>
                  <a:ext uri="{FF2B5EF4-FFF2-40B4-BE49-F238E27FC236}">
                    <a16:creationId xmlns:a16="http://schemas.microsoft.com/office/drawing/2014/main" id="{2920FCEA-2DD1-45A5-96CE-9A122CA79671}"/>
                  </a:ext>
                </a:extLst>
              </p:cNvPr>
              <p:cNvPicPr/>
              <p:nvPr/>
            </p:nvPicPr>
            <p:blipFill>
              <a:blip r:embed="rId15"/>
              <a:stretch>
                <a:fillRect/>
              </a:stretch>
            </p:blipFill>
            <p:spPr>
              <a:xfrm>
                <a:off x="7674120" y="3814340"/>
                <a:ext cx="3381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a:extLst>
                  <a:ext uri="{FF2B5EF4-FFF2-40B4-BE49-F238E27FC236}">
                    <a16:creationId xmlns:a16="http://schemas.microsoft.com/office/drawing/2014/main" id="{9983B45B-B533-40E1-A277-70C448591871}"/>
                  </a:ext>
                </a:extLst>
              </p14:cNvPr>
              <p14:cNvContentPartPr/>
              <p14:nvPr/>
            </p14:nvContentPartPr>
            <p14:xfrm>
              <a:off x="4638600" y="4404380"/>
              <a:ext cx="6693840" cy="202320"/>
            </p14:xfrm>
          </p:contentPart>
        </mc:Choice>
        <mc:Fallback>
          <p:pic>
            <p:nvPicPr>
              <p:cNvPr id="18" name="Ink 17">
                <a:extLst>
                  <a:ext uri="{FF2B5EF4-FFF2-40B4-BE49-F238E27FC236}">
                    <a16:creationId xmlns:a16="http://schemas.microsoft.com/office/drawing/2014/main" id="{9983B45B-B533-40E1-A277-70C448591871}"/>
                  </a:ext>
                </a:extLst>
              </p:cNvPr>
              <p:cNvPicPr/>
              <p:nvPr/>
            </p:nvPicPr>
            <p:blipFill>
              <a:blip r:embed="rId17"/>
              <a:stretch>
                <a:fillRect/>
              </a:stretch>
            </p:blipFill>
            <p:spPr>
              <a:xfrm>
                <a:off x="4629960" y="4395380"/>
                <a:ext cx="67114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Ink 18">
                <a:extLst>
                  <a:ext uri="{FF2B5EF4-FFF2-40B4-BE49-F238E27FC236}">
                    <a16:creationId xmlns:a16="http://schemas.microsoft.com/office/drawing/2014/main" id="{70D832FE-7C78-439D-975F-13B72C934DDF}"/>
                  </a:ext>
                </a:extLst>
              </p14:cNvPr>
              <p14:cNvContentPartPr/>
              <p14:nvPr/>
            </p14:nvContentPartPr>
            <p14:xfrm>
              <a:off x="4616280" y="5151020"/>
              <a:ext cx="2865600" cy="46440"/>
            </p14:xfrm>
          </p:contentPart>
        </mc:Choice>
        <mc:Fallback>
          <p:pic>
            <p:nvPicPr>
              <p:cNvPr id="19" name="Ink 18">
                <a:extLst>
                  <a:ext uri="{FF2B5EF4-FFF2-40B4-BE49-F238E27FC236}">
                    <a16:creationId xmlns:a16="http://schemas.microsoft.com/office/drawing/2014/main" id="{70D832FE-7C78-439D-975F-13B72C934DDF}"/>
                  </a:ext>
                </a:extLst>
              </p:cNvPr>
              <p:cNvPicPr/>
              <p:nvPr/>
            </p:nvPicPr>
            <p:blipFill>
              <a:blip r:embed="rId19"/>
              <a:stretch>
                <a:fillRect/>
              </a:stretch>
            </p:blipFill>
            <p:spPr>
              <a:xfrm>
                <a:off x="4607640" y="5142020"/>
                <a:ext cx="2883240" cy="64080"/>
              </a:xfrm>
              <a:prstGeom prst="rect">
                <a:avLst/>
              </a:prstGeom>
            </p:spPr>
          </p:pic>
        </mc:Fallback>
      </mc:AlternateContent>
    </p:spTree>
    <p:extLst>
      <p:ext uri="{BB962C8B-B14F-4D97-AF65-F5344CB8AC3E}">
        <p14:creationId xmlns:p14="http://schemas.microsoft.com/office/powerpoint/2010/main" val="218824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DF6B93-F3AC-40E0-8651-89582E5E8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8027539-FDC1-4BD7-ABD3-2C9688465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153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46EFA5-E6C7-4867-8011-E729148E8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5800"/>
            <a:ext cx="6742953"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1335799" y="1158949"/>
            <a:ext cx="5461225" cy="1118087"/>
          </a:xfrm>
        </p:spPr>
        <p:txBody>
          <a:bodyPr vert="horz" lIns="91440" tIns="45720" rIns="91440" bIns="45720" rtlCol="0" anchor="b">
            <a:normAutofit/>
          </a:bodyPr>
          <a:lstStyle/>
          <a:p>
            <a:pPr algn="ctr"/>
            <a:r>
              <a:rPr lang="en-US" sz="3200" dirty="0">
                <a:solidFill>
                  <a:schemeClr val="tx1">
                    <a:lumMod val="65000"/>
                    <a:lumOff val="35000"/>
                  </a:schemeClr>
                </a:solidFill>
              </a:rPr>
              <a:t>Introduction</a:t>
            </a:r>
            <a:endParaRPr lang="en-US" sz="3200" kern="1200" dirty="0">
              <a:solidFill>
                <a:schemeClr val="tx1">
                  <a:lumMod val="65000"/>
                  <a:lumOff val="35000"/>
                </a:schemeClr>
              </a:solidFill>
              <a:latin typeface="+mj-lt"/>
              <a:ea typeface="+mj-ea"/>
              <a:cs typeface="+mj-cs"/>
            </a:endParaRPr>
          </a:p>
        </p:txBody>
      </p:sp>
      <p:sp>
        <p:nvSpPr>
          <p:cNvPr id="7" name="TextBox 6">
            <a:extLst>
              <a:ext uri="{FF2B5EF4-FFF2-40B4-BE49-F238E27FC236}">
                <a16:creationId xmlns:a16="http://schemas.microsoft.com/office/drawing/2014/main" id="{E5564556-59F0-4D0A-A6CD-ADF8F4D7428B}"/>
              </a:ext>
            </a:extLst>
          </p:cNvPr>
          <p:cNvSpPr txBox="1"/>
          <p:nvPr/>
        </p:nvSpPr>
        <p:spPr>
          <a:xfrm>
            <a:off x="1335799" y="2563907"/>
            <a:ext cx="5461225" cy="2976191"/>
          </a:xfrm>
          <a:prstGeom prst="rect">
            <a:avLst/>
          </a:prstGeom>
        </p:spPr>
        <p:txBody>
          <a:bodyPr vert="horz" lIns="91440" tIns="45720" rIns="91440" bIns="45720" rtlCol="0" anchor="t">
            <a:normAutofit fontScale="92500" lnSpcReduction="20000"/>
          </a:bodyPr>
          <a:lstStyle/>
          <a:p>
            <a:pPr indent="-228600">
              <a:lnSpc>
                <a:spcPct val="90000"/>
              </a:lnSpc>
              <a:spcAft>
                <a:spcPts val="600"/>
              </a:spcAft>
              <a:buFont typeface="Arial" panose="020B0604020202020204" pitchFamily="34" charset="0"/>
              <a:buChar char="•"/>
            </a:pPr>
            <a:r>
              <a:rPr lang="en-US" sz="2000" b="1" dirty="0"/>
              <a:t>Important for students</a:t>
            </a:r>
            <a:r>
              <a:rPr lang="en-US" sz="2000" dirty="0"/>
              <a:t>, once hydraulic concepts are understood, the solution process can be repetitive and tedious, so these software could be well suited for these procedures.</a:t>
            </a:r>
          </a:p>
          <a:p>
            <a:pPr indent="-228600">
              <a:lnSpc>
                <a:spcPct val="90000"/>
              </a:lnSpc>
              <a:spcAft>
                <a:spcPts val="600"/>
              </a:spcAft>
              <a:buFont typeface="Arial" panose="020B0604020202020204" pitchFamily="34" charset="0"/>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Bentley Systems  </a:t>
            </a:r>
            <a:r>
              <a:rPr lang="en-US" sz="2000" dirty="0">
                <a:effectLst/>
                <a:latin typeface="Calibri" panose="020F0502020204030204" pitchFamily="34" charset="0"/>
                <a:ea typeface="Calibri" panose="020F0502020204030204" pitchFamily="34" charset="0"/>
                <a:cs typeface="Times New Roman" panose="02020603050405020304" pitchFamily="18" charset="0"/>
              </a:rPr>
              <a:t>provide innovative software to advance the world’s infrastructure – sustaining both the global economy and environment. </a:t>
            </a:r>
          </a:p>
          <a:p>
            <a:pPr indent="-228600">
              <a:lnSpc>
                <a:spcPct val="90000"/>
              </a:lnSpc>
              <a:spcAft>
                <a:spcPts val="6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These software solutions are used by professionals for the design, construction, and operations of roads and bridges, rail and transit, water and wastewater, public works and utilities, buildings and campuses, mining, and industrial facilities.</a:t>
            </a:r>
          </a:p>
          <a:p>
            <a:pPr indent="-228600">
              <a:lnSpc>
                <a:spcPct val="90000"/>
              </a:lnSpc>
              <a:spcAft>
                <a:spcPts val="600"/>
              </a:spcAft>
              <a:buFont typeface="Arial" panose="020B0604020202020204" pitchFamily="34" charset="0"/>
              <a:buChar char="•"/>
            </a:pPr>
            <a:endParaRPr lang="en-US" sz="2000" dirty="0">
              <a:solidFill>
                <a:schemeClr val="tx1">
                  <a:lumMod val="65000"/>
                  <a:lumOff val="35000"/>
                </a:schemeClr>
              </a:solidFill>
            </a:endParaRPr>
          </a:p>
          <a:p>
            <a:pPr indent="-228600">
              <a:lnSpc>
                <a:spcPct val="90000"/>
              </a:lnSpc>
              <a:spcAft>
                <a:spcPts val="600"/>
              </a:spcAft>
              <a:buFont typeface="Arial" panose="020B0604020202020204" pitchFamily="34" charset="0"/>
              <a:buChar char="•"/>
            </a:pPr>
            <a:endParaRPr lang="en-US" sz="2000" dirty="0">
              <a:solidFill>
                <a:schemeClr val="tx1">
                  <a:lumMod val="65000"/>
                  <a:lumOff val="35000"/>
                </a:schemeClr>
              </a:solidFill>
            </a:endParaRPr>
          </a:p>
          <a:p>
            <a:pPr indent="-228600">
              <a:lnSpc>
                <a:spcPct val="90000"/>
              </a:lnSpc>
              <a:spcAft>
                <a:spcPts val="600"/>
              </a:spcAft>
              <a:buFont typeface="Arial" panose="020B0604020202020204" pitchFamily="34" charset="0"/>
              <a:buChar char="•"/>
            </a:pPr>
            <a:endParaRPr lang="en-US" sz="2000" dirty="0">
              <a:solidFill>
                <a:schemeClr val="tx1">
                  <a:lumMod val="65000"/>
                  <a:lumOff val="35000"/>
                </a:schemeClr>
              </a:solidFill>
            </a:endParaRPr>
          </a:p>
        </p:txBody>
      </p:sp>
      <p:pic>
        <p:nvPicPr>
          <p:cNvPr id="10" name="Picture 9">
            <a:extLst>
              <a:ext uri="{FF2B5EF4-FFF2-40B4-BE49-F238E27FC236}">
                <a16:creationId xmlns:a16="http://schemas.microsoft.com/office/drawing/2014/main" id="{FA8D656C-8206-4B3E-A6FB-1A6B83F2005C}"/>
              </a:ext>
            </a:extLst>
          </p:cNvPr>
          <p:cNvPicPr>
            <a:picLocks noChangeAspect="1"/>
          </p:cNvPicPr>
          <p:nvPr/>
        </p:nvPicPr>
        <p:blipFill rotWithShape="1">
          <a:blip r:embed="rId3"/>
          <a:srcRect t="17170" r="4" b="1252"/>
          <a:stretch/>
        </p:blipFill>
        <p:spPr>
          <a:xfrm>
            <a:off x="8779933" y="3750732"/>
            <a:ext cx="2726267" cy="2421467"/>
          </a:xfrm>
          <a:prstGeom prst="rect">
            <a:avLst/>
          </a:prstGeom>
        </p:spPr>
      </p:pic>
      <p:pic>
        <p:nvPicPr>
          <p:cNvPr id="14" name="Picture 13">
            <a:extLst>
              <a:ext uri="{FF2B5EF4-FFF2-40B4-BE49-F238E27FC236}">
                <a16:creationId xmlns:a16="http://schemas.microsoft.com/office/drawing/2014/main" id="{4C4B668B-0D0E-4859-9F60-97137C7EFE4F}"/>
              </a:ext>
            </a:extLst>
          </p:cNvPr>
          <p:cNvPicPr>
            <a:picLocks noChangeAspect="1"/>
          </p:cNvPicPr>
          <p:nvPr/>
        </p:nvPicPr>
        <p:blipFill>
          <a:blip r:embed="rId4"/>
          <a:stretch>
            <a:fillRect/>
          </a:stretch>
        </p:blipFill>
        <p:spPr>
          <a:xfrm>
            <a:off x="8759092" y="460706"/>
            <a:ext cx="2676899" cy="2829320"/>
          </a:xfrm>
          <a:prstGeom prst="rect">
            <a:avLst/>
          </a:prstGeom>
        </p:spPr>
      </p:pic>
    </p:spTree>
    <p:extLst>
      <p:ext uri="{BB962C8B-B14F-4D97-AF65-F5344CB8AC3E}">
        <p14:creationId xmlns:p14="http://schemas.microsoft.com/office/powerpoint/2010/main" val="15349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4AF533-7FF7-4E60-B249-00DB38EA6948}"/>
              </a:ext>
            </a:extLst>
          </p:cNvPr>
          <p:cNvSpPr>
            <a:spLocks noGrp="1"/>
          </p:cNvSpPr>
          <p:nvPr>
            <p:ph type="title"/>
          </p:nvPr>
        </p:nvSpPr>
        <p:spPr>
          <a:xfrm>
            <a:off x="6775939" y="-187570"/>
            <a:ext cx="2902642" cy="1454676"/>
          </a:xfrm>
        </p:spPr>
        <p:txBody>
          <a:bodyPr vert="horz" lIns="91440" tIns="45720" rIns="91440" bIns="45720" rtlCol="0" anchor="b">
            <a:normAutofit/>
          </a:bodyPr>
          <a:lstStyle/>
          <a:p>
            <a:pPr algn="r"/>
            <a:r>
              <a:rPr lang="en-US" sz="6000" b="1" u="sng" kern="1200" dirty="0">
                <a:solidFill>
                  <a:schemeClr val="tx1"/>
                </a:solidFill>
                <a:latin typeface="+mj-lt"/>
                <a:ea typeface="+mj-ea"/>
                <a:cs typeface="+mj-cs"/>
              </a:rPr>
              <a:t>Solution</a:t>
            </a:r>
            <a:r>
              <a:rPr lang="en-US" sz="6000" kern="1200" dirty="0">
                <a:solidFill>
                  <a:schemeClr val="tx1"/>
                </a:solidFill>
                <a:latin typeface="+mj-lt"/>
                <a:ea typeface="+mj-ea"/>
                <a:cs typeface="+mj-cs"/>
              </a:rPr>
              <a:t> </a:t>
            </a:r>
          </a:p>
        </p:txBody>
      </p:sp>
      <p:pic>
        <p:nvPicPr>
          <p:cNvPr id="5" name="Picture 4">
            <a:extLst>
              <a:ext uri="{FF2B5EF4-FFF2-40B4-BE49-F238E27FC236}">
                <a16:creationId xmlns:a16="http://schemas.microsoft.com/office/drawing/2014/main" id="{C9C9A994-AAD7-4600-A988-2E091BF6A297}"/>
              </a:ext>
            </a:extLst>
          </p:cNvPr>
          <p:cNvPicPr>
            <a:picLocks noChangeAspect="1"/>
          </p:cNvPicPr>
          <p:nvPr/>
        </p:nvPicPr>
        <p:blipFill>
          <a:blip r:embed="rId2"/>
          <a:stretch>
            <a:fillRect/>
          </a:stretch>
        </p:blipFill>
        <p:spPr>
          <a:xfrm>
            <a:off x="3022416" y="1241588"/>
            <a:ext cx="8916644" cy="5391902"/>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85F40DC7-2D23-476E-8934-A403E18A4E39}"/>
                  </a:ext>
                </a:extLst>
              </p14:cNvPr>
              <p14:cNvContentPartPr/>
              <p14:nvPr/>
            </p14:nvContentPartPr>
            <p14:xfrm>
              <a:off x="8076942" y="4595298"/>
              <a:ext cx="245160" cy="360"/>
            </p14:xfrm>
          </p:contentPart>
        </mc:Choice>
        <mc:Fallback>
          <p:pic>
            <p:nvPicPr>
              <p:cNvPr id="7" name="Ink 6">
                <a:extLst>
                  <a:ext uri="{FF2B5EF4-FFF2-40B4-BE49-F238E27FC236}">
                    <a16:creationId xmlns:a16="http://schemas.microsoft.com/office/drawing/2014/main" id="{85F40DC7-2D23-476E-8934-A403E18A4E39}"/>
                  </a:ext>
                </a:extLst>
              </p:cNvPr>
              <p:cNvPicPr/>
              <p:nvPr/>
            </p:nvPicPr>
            <p:blipFill>
              <a:blip r:embed="rId4"/>
              <a:stretch>
                <a:fillRect/>
              </a:stretch>
            </p:blipFill>
            <p:spPr>
              <a:xfrm>
                <a:off x="8068302" y="4586298"/>
                <a:ext cx="262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DEB5CB60-DE14-48C1-8411-1AB66A034A93}"/>
                  </a:ext>
                </a:extLst>
              </p14:cNvPr>
              <p14:cNvContentPartPr/>
              <p14:nvPr/>
            </p14:nvContentPartPr>
            <p14:xfrm>
              <a:off x="8065422" y="3891498"/>
              <a:ext cx="245160" cy="12960"/>
            </p14:xfrm>
          </p:contentPart>
        </mc:Choice>
        <mc:Fallback>
          <p:pic>
            <p:nvPicPr>
              <p:cNvPr id="9" name="Ink 8">
                <a:extLst>
                  <a:ext uri="{FF2B5EF4-FFF2-40B4-BE49-F238E27FC236}">
                    <a16:creationId xmlns:a16="http://schemas.microsoft.com/office/drawing/2014/main" id="{DEB5CB60-DE14-48C1-8411-1AB66A034A93}"/>
                  </a:ext>
                </a:extLst>
              </p:cNvPr>
              <p:cNvPicPr/>
              <p:nvPr/>
            </p:nvPicPr>
            <p:blipFill>
              <a:blip r:embed="rId6"/>
              <a:stretch>
                <a:fillRect/>
              </a:stretch>
            </p:blipFill>
            <p:spPr>
              <a:xfrm>
                <a:off x="8056782" y="3882498"/>
                <a:ext cx="262800" cy="30600"/>
              </a:xfrm>
              <a:prstGeom prst="rect">
                <a:avLst/>
              </a:prstGeom>
            </p:spPr>
          </p:pic>
        </mc:Fallback>
      </mc:AlternateContent>
      <p:grpSp>
        <p:nvGrpSpPr>
          <p:cNvPr id="15" name="Group 14">
            <a:extLst>
              <a:ext uri="{FF2B5EF4-FFF2-40B4-BE49-F238E27FC236}">
                <a16:creationId xmlns:a16="http://schemas.microsoft.com/office/drawing/2014/main" id="{29D5450D-9F94-4D06-9093-E714773073A7}"/>
              </a:ext>
            </a:extLst>
          </p:cNvPr>
          <p:cNvGrpSpPr/>
          <p:nvPr/>
        </p:nvGrpSpPr>
        <p:grpSpPr>
          <a:xfrm>
            <a:off x="3716262" y="2519898"/>
            <a:ext cx="751320" cy="48240"/>
            <a:chOff x="3716262" y="2519898"/>
            <a:chExt cx="751320" cy="48240"/>
          </a:xfrm>
        </p:grpSpPr>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75968130-847A-49A6-9DA5-B4C13EDD7BE2}"/>
                    </a:ext>
                  </a:extLst>
                </p14:cNvPr>
                <p14:cNvContentPartPr/>
                <p14:nvPr/>
              </p14:nvContentPartPr>
              <p14:xfrm>
                <a:off x="3716262" y="2519898"/>
                <a:ext cx="608760" cy="48240"/>
              </p14:xfrm>
            </p:contentPart>
          </mc:Choice>
          <mc:Fallback>
            <p:pic>
              <p:nvPicPr>
                <p:cNvPr id="11" name="Ink 10">
                  <a:extLst>
                    <a:ext uri="{FF2B5EF4-FFF2-40B4-BE49-F238E27FC236}">
                      <a16:creationId xmlns:a16="http://schemas.microsoft.com/office/drawing/2014/main" id="{75968130-847A-49A6-9DA5-B4C13EDD7BE2}"/>
                    </a:ext>
                  </a:extLst>
                </p:cNvPr>
                <p:cNvPicPr/>
                <p:nvPr/>
              </p:nvPicPr>
              <p:blipFill>
                <a:blip r:embed="rId8"/>
                <a:stretch>
                  <a:fillRect/>
                </a:stretch>
              </p:blipFill>
              <p:spPr>
                <a:xfrm>
                  <a:off x="3707262" y="2510898"/>
                  <a:ext cx="626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Ink 12">
                  <a:extLst>
                    <a:ext uri="{FF2B5EF4-FFF2-40B4-BE49-F238E27FC236}">
                      <a16:creationId xmlns:a16="http://schemas.microsoft.com/office/drawing/2014/main" id="{B294B599-F28D-44A1-A97A-4873F1743FA3}"/>
                    </a:ext>
                  </a:extLst>
                </p14:cNvPr>
                <p14:cNvContentPartPr/>
                <p14:nvPr/>
              </p14:nvContentPartPr>
              <p14:xfrm>
                <a:off x="4372182" y="2545818"/>
                <a:ext cx="95400" cy="21960"/>
              </p14:xfrm>
            </p:contentPart>
          </mc:Choice>
          <mc:Fallback>
            <p:pic>
              <p:nvPicPr>
                <p:cNvPr id="13" name="Ink 12">
                  <a:extLst>
                    <a:ext uri="{FF2B5EF4-FFF2-40B4-BE49-F238E27FC236}">
                      <a16:creationId xmlns:a16="http://schemas.microsoft.com/office/drawing/2014/main" id="{B294B599-F28D-44A1-A97A-4873F1743FA3}"/>
                    </a:ext>
                  </a:extLst>
                </p:cNvPr>
                <p:cNvPicPr/>
                <p:nvPr/>
              </p:nvPicPr>
              <p:blipFill>
                <a:blip r:embed="rId10"/>
                <a:stretch>
                  <a:fillRect/>
                </a:stretch>
              </p:blipFill>
              <p:spPr>
                <a:xfrm>
                  <a:off x="4363542" y="2536818"/>
                  <a:ext cx="113040" cy="3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7" name="Ink 16">
                <a:extLst>
                  <a:ext uri="{FF2B5EF4-FFF2-40B4-BE49-F238E27FC236}">
                    <a16:creationId xmlns:a16="http://schemas.microsoft.com/office/drawing/2014/main" id="{4AFC140D-819A-4DED-98E6-0DB79F2ECB3F}"/>
                  </a:ext>
                </a:extLst>
              </p14:cNvPr>
              <p14:cNvContentPartPr/>
              <p14:nvPr/>
            </p14:nvContentPartPr>
            <p14:xfrm>
              <a:off x="3927222" y="2696298"/>
              <a:ext cx="1011960" cy="48240"/>
            </p14:xfrm>
          </p:contentPart>
        </mc:Choice>
        <mc:Fallback>
          <p:pic>
            <p:nvPicPr>
              <p:cNvPr id="17" name="Ink 16">
                <a:extLst>
                  <a:ext uri="{FF2B5EF4-FFF2-40B4-BE49-F238E27FC236}">
                    <a16:creationId xmlns:a16="http://schemas.microsoft.com/office/drawing/2014/main" id="{4AFC140D-819A-4DED-98E6-0DB79F2ECB3F}"/>
                  </a:ext>
                </a:extLst>
              </p:cNvPr>
              <p:cNvPicPr/>
              <p:nvPr/>
            </p:nvPicPr>
            <p:blipFill>
              <a:blip r:embed="rId12"/>
              <a:stretch>
                <a:fillRect/>
              </a:stretch>
            </p:blipFill>
            <p:spPr>
              <a:xfrm>
                <a:off x="3918222" y="2687298"/>
                <a:ext cx="1029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Ink 17">
                <a:extLst>
                  <a:ext uri="{FF2B5EF4-FFF2-40B4-BE49-F238E27FC236}">
                    <a16:creationId xmlns:a16="http://schemas.microsoft.com/office/drawing/2014/main" id="{7EEE75CB-F9A6-4E69-AF6C-3316874F0AA5}"/>
                  </a:ext>
                </a:extLst>
              </p14:cNvPr>
              <p14:cNvContentPartPr/>
              <p14:nvPr/>
            </p14:nvContentPartPr>
            <p14:xfrm>
              <a:off x="9741582" y="3082938"/>
              <a:ext cx="890640" cy="360"/>
            </p14:xfrm>
          </p:contentPart>
        </mc:Choice>
        <mc:Fallback>
          <p:pic>
            <p:nvPicPr>
              <p:cNvPr id="18" name="Ink 17">
                <a:extLst>
                  <a:ext uri="{FF2B5EF4-FFF2-40B4-BE49-F238E27FC236}">
                    <a16:creationId xmlns:a16="http://schemas.microsoft.com/office/drawing/2014/main" id="{7EEE75CB-F9A6-4E69-AF6C-3316874F0AA5}"/>
                  </a:ext>
                </a:extLst>
              </p:cNvPr>
              <p:cNvPicPr/>
              <p:nvPr/>
            </p:nvPicPr>
            <p:blipFill>
              <a:blip r:embed="rId14"/>
              <a:stretch>
                <a:fillRect/>
              </a:stretch>
            </p:blipFill>
            <p:spPr>
              <a:xfrm>
                <a:off x="9732942" y="3074298"/>
                <a:ext cx="908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Ink 19">
                <a:extLst>
                  <a:ext uri="{FF2B5EF4-FFF2-40B4-BE49-F238E27FC236}">
                    <a16:creationId xmlns:a16="http://schemas.microsoft.com/office/drawing/2014/main" id="{1D3EC5C5-DA30-49C0-B8B3-24B896926F19}"/>
                  </a:ext>
                </a:extLst>
              </p14:cNvPr>
              <p14:cNvContentPartPr/>
              <p14:nvPr/>
            </p14:nvContentPartPr>
            <p14:xfrm>
              <a:off x="6341742" y="3071418"/>
              <a:ext cx="937080" cy="59040"/>
            </p14:xfrm>
          </p:contentPart>
        </mc:Choice>
        <mc:Fallback>
          <p:pic>
            <p:nvPicPr>
              <p:cNvPr id="20" name="Ink 19">
                <a:extLst>
                  <a:ext uri="{FF2B5EF4-FFF2-40B4-BE49-F238E27FC236}">
                    <a16:creationId xmlns:a16="http://schemas.microsoft.com/office/drawing/2014/main" id="{1D3EC5C5-DA30-49C0-B8B3-24B896926F19}"/>
                  </a:ext>
                </a:extLst>
              </p:cNvPr>
              <p:cNvPicPr/>
              <p:nvPr/>
            </p:nvPicPr>
            <p:blipFill>
              <a:blip r:embed="rId16"/>
              <a:stretch>
                <a:fillRect/>
              </a:stretch>
            </p:blipFill>
            <p:spPr>
              <a:xfrm>
                <a:off x="6333102" y="3062778"/>
                <a:ext cx="954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Ink 20">
                <a:extLst>
                  <a:ext uri="{FF2B5EF4-FFF2-40B4-BE49-F238E27FC236}">
                    <a16:creationId xmlns:a16="http://schemas.microsoft.com/office/drawing/2014/main" id="{159B7F0D-3CA0-48AE-AE07-82611A62ACEF}"/>
                  </a:ext>
                </a:extLst>
              </p14:cNvPr>
              <p14:cNvContentPartPr/>
              <p14:nvPr/>
            </p14:nvContentPartPr>
            <p14:xfrm>
              <a:off x="8006382" y="2775138"/>
              <a:ext cx="465480" cy="296640"/>
            </p14:xfrm>
          </p:contentPart>
        </mc:Choice>
        <mc:Fallback>
          <p:pic>
            <p:nvPicPr>
              <p:cNvPr id="21" name="Ink 20">
                <a:extLst>
                  <a:ext uri="{FF2B5EF4-FFF2-40B4-BE49-F238E27FC236}">
                    <a16:creationId xmlns:a16="http://schemas.microsoft.com/office/drawing/2014/main" id="{159B7F0D-3CA0-48AE-AE07-82611A62ACEF}"/>
                  </a:ext>
                </a:extLst>
              </p:cNvPr>
              <p:cNvPicPr/>
              <p:nvPr/>
            </p:nvPicPr>
            <p:blipFill>
              <a:blip r:embed="rId18"/>
              <a:stretch>
                <a:fillRect/>
              </a:stretch>
            </p:blipFill>
            <p:spPr>
              <a:xfrm>
                <a:off x="7997742" y="2766498"/>
                <a:ext cx="4831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Ink 22">
                <a:extLst>
                  <a:ext uri="{FF2B5EF4-FFF2-40B4-BE49-F238E27FC236}">
                    <a16:creationId xmlns:a16="http://schemas.microsoft.com/office/drawing/2014/main" id="{75727F91-4D92-4DCD-B4CB-F65EC889870C}"/>
                  </a:ext>
                </a:extLst>
              </p14:cNvPr>
              <p14:cNvContentPartPr/>
              <p14:nvPr/>
            </p14:nvContentPartPr>
            <p14:xfrm>
              <a:off x="5601222" y="3951618"/>
              <a:ext cx="2753640" cy="470520"/>
            </p14:xfrm>
          </p:contentPart>
        </mc:Choice>
        <mc:Fallback>
          <p:pic>
            <p:nvPicPr>
              <p:cNvPr id="23" name="Ink 22">
                <a:extLst>
                  <a:ext uri="{FF2B5EF4-FFF2-40B4-BE49-F238E27FC236}">
                    <a16:creationId xmlns:a16="http://schemas.microsoft.com/office/drawing/2014/main" id="{75727F91-4D92-4DCD-B4CB-F65EC889870C}"/>
                  </a:ext>
                </a:extLst>
              </p:cNvPr>
              <p:cNvPicPr/>
              <p:nvPr/>
            </p:nvPicPr>
            <p:blipFill>
              <a:blip r:embed="rId20"/>
              <a:stretch>
                <a:fillRect/>
              </a:stretch>
            </p:blipFill>
            <p:spPr>
              <a:xfrm>
                <a:off x="5592582" y="3942618"/>
                <a:ext cx="2771280" cy="488160"/>
              </a:xfrm>
              <a:prstGeom prst="rect">
                <a:avLst/>
              </a:prstGeom>
            </p:spPr>
          </p:pic>
        </mc:Fallback>
      </mc:AlternateContent>
      <p:sp>
        <p:nvSpPr>
          <p:cNvPr id="24" name="TextBox 23">
            <a:extLst>
              <a:ext uri="{FF2B5EF4-FFF2-40B4-BE49-F238E27FC236}">
                <a16:creationId xmlns:a16="http://schemas.microsoft.com/office/drawing/2014/main" id="{FF4B7B8F-317C-479F-A84C-67AEA16F91DA}"/>
              </a:ext>
            </a:extLst>
          </p:cNvPr>
          <p:cNvSpPr txBox="1"/>
          <p:nvPr/>
        </p:nvSpPr>
        <p:spPr>
          <a:xfrm>
            <a:off x="465498" y="186329"/>
            <a:ext cx="6216702" cy="646331"/>
          </a:xfrm>
          <a:prstGeom prst="rect">
            <a:avLst/>
          </a:prstGeom>
          <a:noFill/>
        </p:spPr>
        <p:txBody>
          <a:bodyPr wrap="none" rtlCol="0">
            <a:spAutoFit/>
          </a:bodyPr>
          <a:lstStyle/>
          <a:p>
            <a:r>
              <a:rPr lang="en-US" dirty="0"/>
              <a:t>Note:</a:t>
            </a:r>
          </a:p>
          <a:p>
            <a:pPr marL="285750" indent="-285750">
              <a:buFont typeface="Arial" panose="020B0604020202020204" pitchFamily="34" charset="0"/>
              <a:buChar char="•"/>
            </a:pPr>
            <a:r>
              <a:rPr lang="en-US" dirty="0"/>
              <a:t>Change units for the Normal depth, slope side, and Discharge</a:t>
            </a:r>
          </a:p>
        </p:txBody>
      </p:sp>
      <mc:AlternateContent xmlns:mc="http://schemas.openxmlformats.org/markup-compatibility/2006">
        <mc:Choice xmlns:p14="http://schemas.microsoft.com/office/powerpoint/2010/main" Requires="p14">
          <p:contentPart p14:bwMode="auto" r:id="rId21">
            <p14:nvContentPartPr>
              <p14:cNvPr id="25" name="Ink 24">
                <a:extLst>
                  <a:ext uri="{FF2B5EF4-FFF2-40B4-BE49-F238E27FC236}">
                    <a16:creationId xmlns:a16="http://schemas.microsoft.com/office/drawing/2014/main" id="{0ED3AB50-2571-432F-89D0-0F64CECAE1FE}"/>
                  </a:ext>
                </a:extLst>
              </p14:cNvPr>
              <p14:cNvContentPartPr/>
              <p14:nvPr/>
            </p14:nvContentPartPr>
            <p14:xfrm>
              <a:off x="8100277" y="4126578"/>
              <a:ext cx="128160" cy="360"/>
            </p14:xfrm>
          </p:contentPart>
        </mc:Choice>
        <mc:Fallback>
          <p:pic>
            <p:nvPicPr>
              <p:cNvPr id="25" name="Ink 24">
                <a:extLst>
                  <a:ext uri="{FF2B5EF4-FFF2-40B4-BE49-F238E27FC236}">
                    <a16:creationId xmlns:a16="http://schemas.microsoft.com/office/drawing/2014/main" id="{0ED3AB50-2571-432F-89D0-0F64CECAE1FE}"/>
                  </a:ext>
                </a:extLst>
              </p:cNvPr>
              <p:cNvPicPr/>
              <p:nvPr/>
            </p:nvPicPr>
            <p:blipFill>
              <a:blip r:embed="rId22"/>
              <a:stretch>
                <a:fillRect/>
              </a:stretch>
            </p:blipFill>
            <p:spPr>
              <a:xfrm>
                <a:off x="8091277" y="4117578"/>
                <a:ext cx="145800" cy="18000"/>
              </a:xfrm>
              <a:prstGeom prst="rect">
                <a:avLst/>
              </a:prstGeom>
            </p:spPr>
          </p:pic>
        </mc:Fallback>
      </mc:AlternateContent>
    </p:spTree>
    <p:extLst>
      <p:ext uri="{BB962C8B-B14F-4D97-AF65-F5344CB8AC3E}">
        <p14:creationId xmlns:p14="http://schemas.microsoft.com/office/powerpoint/2010/main" val="3523509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6B186B-30CA-4B4F-B3C8-46B30CEE3163}"/>
              </a:ext>
            </a:extLst>
          </p:cNvPr>
          <p:cNvSpPr>
            <a:spLocks noGrp="1"/>
          </p:cNvSpPr>
          <p:nvPr>
            <p:ph type="title"/>
          </p:nvPr>
        </p:nvSpPr>
        <p:spPr>
          <a:xfrm>
            <a:off x="6769947" y="386860"/>
            <a:ext cx="2820581" cy="927137"/>
          </a:xfrm>
        </p:spPr>
        <p:txBody>
          <a:bodyPr vert="horz" lIns="91440" tIns="45720" rIns="91440" bIns="45720" rtlCol="0" anchor="b">
            <a:normAutofit/>
          </a:bodyPr>
          <a:lstStyle/>
          <a:p>
            <a:pPr algn="r"/>
            <a:r>
              <a:rPr lang="en-US" sz="6000" b="1" u="sng" kern="1200" dirty="0">
                <a:solidFill>
                  <a:schemeClr val="tx1"/>
                </a:solidFill>
                <a:latin typeface="+mj-lt"/>
                <a:ea typeface="+mj-ea"/>
                <a:cs typeface="+mj-cs"/>
              </a:rPr>
              <a:t>Solution</a:t>
            </a:r>
          </a:p>
        </p:txBody>
      </p:sp>
      <p:pic>
        <p:nvPicPr>
          <p:cNvPr id="5" name="Picture 4">
            <a:extLst>
              <a:ext uri="{FF2B5EF4-FFF2-40B4-BE49-F238E27FC236}">
                <a16:creationId xmlns:a16="http://schemas.microsoft.com/office/drawing/2014/main" id="{9A304B79-A888-4CE6-9BC0-725451232B84}"/>
              </a:ext>
            </a:extLst>
          </p:cNvPr>
          <p:cNvPicPr>
            <a:picLocks noChangeAspect="1"/>
          </p:cNvPicPr>
          <p:nvPr/>
        </p:nvPicPr>
        <p:blipFill>
          <a:blip r:embed="rId2"/>
          <a:stretch>
            <a:fillRect/>
          </a:stretch>
        </p:blipFill>
        <p:spPr>
          <a:xfrm>
            <a:off x="2968428" y="1236375"/>
            <a:ext cx="8945223" cy="5401429"/>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03CA74C3-9386-437B-8154-909558A1FCD3}"/>
                  </a:ext>
                </a:extLst>
              </p14:cNvPr>
              <p14:cNvContentPartPr/>
              <p14:nvPr/>
            </p14:nvContentPartPr>
            <p14:xfrm>
              <a:off x="8030077" y="3891794"/>
              <a:ext cx="186840" cy="12600"/>
            </p14:xfrm>
          </p:contentPart>
        </mc:Choice>
        <mc:Fallback>
          <p:pic>
            <p:nvPicPr>
              <p:cNvPr id="6" name="Ink 5">
                <a:extLst>
                  <a:ext uri="{FF2B5EF4-FFF2-40B4-BE49-F238E27FC236}">
                    <a16:creationId xmlns:a16="http://schemas.microsoft.com/office/drawing/2014/main" id="{03CA74C3-9386-437B-8154-909558A1FCD3}"/>
                  </a:ext>
                </a:extLst>
              </p:cNvPr>
              <p:cNvPicPr/>
              <p:nvPr/>
            </p:nvPicPr>
            <p:blipFill>
              <a:blip r:embed="rId4"/>
              <a:stretch>
                <a:fillRect/>
              </a:stretch>
            </p:blipFill>
            <p:spPr>
              <a:xfrm>
                <a:off x="8021437" y="3882794"/>
                <a:ext cx="204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0C295DFE-F722-43A6-85BC-8B69087C69C8}"/>
                  </a:ext>
                </a:extLst>
              </p14:cNvPr>
              <p14:cNvContentPartPr/>
              <p14:nvPr/>
            </p14:nvContentPartPr>
            <p14:xfrm>
              <a:off x="8041597" y="4144874"/>
              <a:ext cx="455400" cy="5040"/>
            </p14:xfrm>
          </p:contentPart>
        </mc:Choice>
        <mc:Fallback>
          <p:pic>
            <p:nvPicPr>
              <p:cNvPr id="7" name="Ink 6">
                <a:extLst>
                  <a:ext uri="{FF2B5EF4-FFF2-40B4-BE49-F238E27FC236}">
                    <a16:creationId xmlns:a16="http://schemas.microsoft.com/office/drawing/2014/main" id="{0C295DFE-F722-43A6-85BC-8B69087C69C8}"/>
                  </a:ext>
                </a:extLst>
              </p:cNvPr>
              <p:cNvPicPr/>
              <p:nvPr/>
            </p:nvPicPr>
            <p:blipFill>
              <a:blip r:embed="rId6"/>
              <a:stretch>
                <a:fillRect/>
              </a:stretch>
            </p:blipFill>
            <p:spPr>
              <a:xfrm>
                <a:off x="8032957" y="4136234"/>
                <a:ext cx="473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F60AEC76-6BB3-42C1-9043-23710CB809A2}"/>
                  </a:ext>
                </a:extLst>
              </p14:cNvPr>
              <p14:cNvContentPartPr/>
              <p14:nvPr/>
            </p14:nvContentPartPr>
            <p14:xfrm>
              <a:off x="8077237" y="4583354"/>
              <a:ext cx="312120" cy="12960"/>
            </p14:xfrm>
          </p:contentPart>
        </mc:Choice>
        <mc:Fallback>
          <p:pic>
            <p:nvPicPr>
              <p:cNvPr id="9" name="Ink 8">
                <a:extLst>
                  <a:ext uri="{FF2B5EF4-FFF2-40B4-BE49-F238E27FC236}">
                    <a16:creationId xmlns:a16="http://schemas.microsoft.com/office/drawing/2014/main" id="{F60AEC76-6BB3-42C1-9043-23710CB809A2}"/>
                  </a:ext>
                </a:extLst>
              </p:cNvPr>
              <p:cNvPicPr/>
              <p:nvPr/>
            </p:nvPicPr>
            <p:blipFill>
              <a:blip r:embed="rId8"/>
              <a:stretch>
                <a:fillRect/>
              </a:stretch>
            </p:blipFill>
            <p:spPr>
              <a:xfrm>
                <a:off x="8068237" y="4574714"/>
                <a:ext cx="329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97265AEC-6C7E-4E23-8A0F-F877D8BF92A4}"/>
                  </a:ext>
                </a:extLst>
              </p14:cNvPr>
              <p14:cNvContentPartPr/>
              <p14:nvPr/>
            </p14:nvContentPartPr>
            <p14:xfrm>
              <a:off x="6797437" y="3858314"/>
              <a:ext cx="622800" cy="536760"/>
            </p14:xfrm>
          </p:contentPart>
        </mc:Choice>
        <mc:Fallback>
          <p:pic>
            <p:nvPicPr>
              <p:cNvPr id="11" name="Ink 10">
                <a:extLst>
                  <a:ext uri="{FF2B5EF4-FFF2-40B4-BE49-F238E27FC236}">
                    <a16:creationId xmlns:a16="http://schemas.microsoft.com/office/drawing/2014/main" id="{97265AEC-6C7E-4E23-8A0F-F877D8BF92A4}"/>
                  </a:ext>
                </a:extLst>
              </p:cNvPr>
              <p:cNvPicPr/>
              <p:nvPr/>
            </p:nvPicPr>
            <p:blipFill>
              <a:blip r:embed="rId10"/>
              <a:stretch>
                <a:fillRect/>
              </a:stretch>
            </p:blipFill>
            <p:spPr>
              <a:xfrm>
                <a:off x="6788437" y="3849674"/>
                <a:ext cx="640440" cy="554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Ink 12">
                <a:extLst>
                  <a:ext uri="{FF2B5EF4-FFF2-40B4-BE49-F238E27FC236}">
                    <a16:creationId xmlns:a16="http://schemas.microsoft.com/office/drawing/2014/main" id="{970C7D7F-B841-4E5B-8BD6-EFB6E696A0DF}"/>
                  </a:ext>
                </a:extLst>
              </p14:cNvPr>
              <p14:cNvContentPartPr/>
              <p14:nvPr/>
            </p14:nvContentPartPr>
            <p14:xfrm>
              <a:off x="8018197" y="2766794"/>
              <a:ext cx="270720" cy="305280"/>
            </p14:xfrm>
          </p:contentPart>
        </mc:Choice>
        <mc:Fallback>
          <p:pic>
            <p:nvPicPr>
              <p:cNvPr id="13" name="Ink 12">
                <a:extLst>
                  <a:ext uri="{FF2B5EF4-FFF2-40B4-BE49-F238E27FC236}">
                    <a16:creationId xmlns:a16="http://schemas.microsoft.com/office/drawing/2014/main" id="{970C7D7F-B841-4E5B-8BD6-EFB6E696A0DF}"/>
                  </a:ext>
                </a:extLst>
              </p:cNvPr>
              <p:cNvPicPr/>
              <p:nvPr/>
            </p:nvPicPr>
            <p:blipFill>
              <a:blip r:embed="rId12"/>
              <a:stretch>
                <a:fillRect/>
              </a:stretch>
            </p:blipFill>
            <p:spPr>
              <a:xfrm>
                <a:off x="8009557" y="2757794"/>
                <a:ext cx="28836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Ink 14">
                <a:extLst>
                  <a:ext uri="{FF2B5EF4-FFF2-40B4-BE49-F238E27FC236}">
                    <a16:creationId xmlns:a16="http://schemas.microsoft.com/office/drawing/2014/main" id="{440CDC77-088C-4B09-8A60-7F00EAC2EFEF}"/>
                  </a:ext>
                </a:extLst>
              </p14:cNvPr>
              <p14:cNvContentPartPr/>
              <p14:nvPr/>
            </p14:nvContentPartPr>
            <p14:xfrm>
              <a:off x="5533117" y="6213074"/>
              <a:ext cx="1536480" cy="303480"/>
            </p14:xfrm>
          </p:contentPart>
        </mc:Choice>
        <mc:Fallback>
          <p:pic>
            <p:nvPicPr>
              <p:cNvPr id="15" name="Ink 14">
                <a:extLst>
                  <a:ext uri="{FF2B5EF4-FFF2-40B4-BE49-F238E27FC236}">
                    <a16:creationId xmlns:a16="http://schemas.microsoft.com/office/drawing/2014/main" id="{440CDC77-088C-4B09-8A60-7F00EAC2EFEF}"/>
                  </a:ext>
                </a:extLst>
              </p:cNvPr>
              <p:cNvPicPr/>
              <p:nvPr/>
            </p:nvPicPr>
            <p:blipFill>
              <a:blip r:embed="rId14"/>
              <a:stretch>
                <a:fillRect/>
              </a:stretch>
            </p:blipFill>
            <p:spPr>
              <a:xfrm>
                <a:off x="5524117" y="6204074"/>
                <a:ext cx="1554120" cy="321120"/>
              </a:xfrm>
              <a:prstGeom prst="rect">
                <a:avLst/>
              </a:prstGeom>
            </p:spPr>
          </p:pic>
        </mc:Fallback>
      </mc:AlternateContent>
      <p:cxnSp>
        <p:nvCxnSpPr>
          <p:cNvPr id="18" name="Straight Arrow Connector 17">
            <a:extLst>
              <a:ext uri="{FF2B5EF4-FFF2-40B4-BE49-F238E27FC236}">
                <a16:creationId xmlns:a16="http://schemas.microsoft.com/office/drawing/2014/main" id="{7AE4D7CF-5758-4031-987A-E47B3FCE8631}"/>
              </a:ext>
            </a:extLst>
          </p:cNvPr>
          <p:cNvCxnSpPr>
            <a:cxnSpLocks/>
          </p:cNvCxnSpPr>
          <p:nvPr/>
        </p:nvCxnSpPr>
        <p:spPr>
          <a:xfrm flipH="1">
            <a:off x="6797438" y="4395074"/>
            <a:ext cx="95731" cy="1032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8DB17565-306B-42B2-A7C8-1F0115E770FB}"/>
              </a:ext>
            </a:extLst>
          </p:cNvPr>
          <p:cNvSpPr txBox="1"/>
          <p:nvPr/>
        </p:nvSpPr>
        <p:spPr>
          <a:xfrm>
            <a:off x="6307015" y="5427785"/>
            <a:ext cx="1629870" cy="369332"/>
          </a:xfrm>
          <a:prstGeom prst="rect">
            <a:avLst/>
          </a:prstGeom>
          <a:noFill/>
        </p:spPr>
        <p:txBody>
          <a:bodyPr wrap="none" rtlCol="0">
            <a:spAutoFit/>
          </a:bodyPr>
          <a:lstStyle/>
          <a:p>
            <a:r>
              <a:rPr lang="en-US" b="1" u="sng" dirty="0"/>
              <a:t>Correct answer</a:t>
            </a:r>
          </a:p>
        </p:txBody>
      </p:sp>
    </p:spTree>
    <p:extLst>
      <p:ext uri="{BB962C8B-B14F-4D97-AF65-F5344CB8AC3E}">
        <p14:creationId xmlns:p14="http://schemas.microsoft.com/office/powerpoint/2010/main" val="1908260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D02047-93B1-448F-8E6F-0F0711CE067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u="sng" kern="1200">
                <a:solidFill>
                  <a:srgbClr val="FFFFFF"/>
                </a:solidFill>
                <a:latin typeface="+mj-lt"/>
                <a:ea typeface="+mj-ea"/>
                <a:cs typeface="+mj-cs"/>
              </a:rPr>
              <a:t>Solution</a:t>
            </a:r>
            <a:r>
              <a:rPr lang="en-US" sz="3600" b="1" kern="1200">
                <a:solidFill>
                  <a:srgbClr val="FFFFFF"/>
                </a:solidFill>
                <a:latin typeface="+mj-lt"/>
                <a:ea typeface="+mj-ea"/>
                <a:cs typeface="+mj-cs"/>
              </a:rPr>
              <a:t> </a:t>
            </a:r>
            <a:br>
              <a:rPr lang="en-US" sz="3600" b="1" kern="1200">
                <a:solidFill>
                  <a:srgbClr val="FFFFFF"/>
                </a:solidFill>
                <a:latin typeface="+mj-lt"/>
                <a:ea typeface="+mj-ea"/>
                <a:cs typeface="+mj-cs"/>
              </a:rPr>
            </a:br>
            <a:r>
              <a:rPr lang="en-US" sz="3600" b="1" kern="1200">
                <a:solidFill>
                  <a:srgbClr val="FFFFFF"/>
                </a:solidFill>
                <a:latin typeface="+mj-lt"/>
                <a:ea typeface="+mj-ea"/>
                <a:cs typeface="+mj-cs"/>
              </a:rPr>
              <a:t>Trapezoidal section</a:t>
            </a:r>
          </a:p>
        </p:txBody>
      </p:sp>
      <p:pic>
        <p:nvPicPr>
          <p:cNvPr id="9" name="Picture 8">
            <a:extLst>
              <a:ext uri="{FF2B5EF4-FFF2-40B4-BE49-F238E27FC236}">
                <a16:creationId xmlns:a16="http://schemas.microsoft.com/office/drawing/2014/main" id="{2238C420-907B-4603-A156-6C375C2FB4B2}"/>
              </a:ext>
            </a:extLst>
          </p:cNvPr>
          <p:cNvPicPr>
            <a:picLocks noChangeAspect="1"/>
          </p:cNvPicPr>
          <p:nvPr/>
        </p:nvPicPr>
        <p:blipFill>
          <a:blip r:embed="rId2"/>
          <a:stretch>
            <a:fillRect/>
          </a:stretch>
        </p:blipFill>
        <p:spPr>
          <a:xfrm>
            <a:off x="4527804" y="820616"/>
            <a:ext cx="7359396" cy="5146430"/>
          </a:xfrm>
          <a:prstGeom prst="rect">
            <a:avLst/>
          </a:prstGeom>
        </p:spPr>
      </p:pic>
      <p:grpSp>
        <p:nvGrpSpPr>
          <p:cNvPr id="15" name="Group 14">
            <a:extLst>
              <a:ext uri="{FF2B5EF4-FFF2-40B4-BE49-F238E27FC236}">
                <a16:creationId xmlns:a16="http://schemas.microsoft.com/office/drawing/2014/main" id="{2C08530A-1F9C-4262-B344-0C41762C42F3}"/>
              </a:ext>
            </a:extLst>
          </p:cNvPr>
          <p:cNvGrpSpPr/>
          <p:nvPr/>
        </p:nvGrpSpPr>
        <p:grpSpPr>
          <a:xfrm>
            <a:off x="5228197" y="2344154"/>
            <a:ext cx="890640" cy="14760"/>
            <a:chOff x="5228197" y="2344154"/>
            <a:chExt cx="890640" cy="14760"/>
          </a:xfrm>
        </p:grpSpPr>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958F8267-983D-41CC-A5EB-2AD7B17AA4B3}"/>
                    </a:ext>
                  </a:extLst>
                </p14:cNvPr>
                <p14:cNvContentPartPr/>
                <p14:nvPr/>
              </p14:nvContentPartPr>
              <p14:xfrm>
                <a:off x="5228197" y="2344514"/>
                <a:ext cx="360" cy="360"/>
              </p14:xfrm>
            </p:contentPart>
          </mc:Choice>
          <mc:Fallback>
            <p:pic>
              <p:nvPicPr>
                <p:cNvPr id="11" name="Ink 10">
                  <a:extLst>
                    <a:ext uri="{FF2B5EF4-FFF2-40B4-BE49-F238E27FC236}">
                      <a16:creationId xmlns:a16="http://schemas.microsoft.com/office/drawing/2014/main" id="{958F8267-983D-41CC-A5EB-2AD7B17AA4B3}"/>
                    </a:ext>
                  </a:extLst>
                </p:cNvPr>
                <p:cNvPicPr/>
                <p:nvPr/>
              </p:nvPicPr>
              <p:blipFill>
                <a:blip r:embed="rId4"/>
                <a:stretch>
                  <a:fillRect/>
                </a:stretch>
              </p:blipFill>
              <p:spPr>
                <a:xfrm>
                  <a:off x="5219557" y="2335514"/>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 name="Ink 12">
                  <a:extLst>
                    <a:ext uri="{FF2B5EF4-FFF2-40B4-BE49-F238E27FC236}">
                      <a16:creationId xmlns:a16="http://schemas.microsoft.com/office/drawing/2014/main" id="{46EB4512-C465-415C-9B86-C7B0C03539E5}"/>
                    </a:ext>
                  </a:extLst>
                </p14:cNvPr>
                <p14:cNvContentPartPr/>
                <p14:nvPr/>
              </p14:nvContentPartPr>
              <p14:xfrm>
                <a:off x="5228197" y="2344154"/>
                <a:ext cx="890640" cy="14760"/>
              </p14:xfrm>
            </p:contentPart>
          </mc:Choice>
          <mc:Fallback>
            <p:pic>
              <p:nvPicPr>
                <p:cNvPr id="13" name="Ink 12">
                  <a:extLst>
                    <a:ext uri="{FF2B5EF4-FFF2-40B4-BE49-F238E27FC236}">
                      <a16:creationId xmlns:a16="http://schemas.microsoft.com/office/drawing/2014/main" id="{46EB4512-C465-415C-9B86-C7B0C03539E5}"/>
                    </a:ext>
                  </a:extLst>
                </p:cNvPr>
                <p:cNvPicPr/>
                <p:nvPr/>
              </p:nvPicPr>
              <p:blipFill>
                <a:blip r:embed="rId6"/>
                <a:stretch>
                  <a:fillRect/>
                </a:stretch>
              </p:blipFill>
              <p:spPr>
                <a:xfrm>
                  <a:off x="5219557" y="2335154"/>
                  <a:ext cx="908280" cy="32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17" name="Ink 16">
                <a:extLst>
                  <a:ext uri="{FF2B5EF4-FFF2-40B4-BE49-F238E27FC236}">
                    <a16:creationId xmlns:a16="http://schemas.microsoft.com/office/drawing/2014/main" id="{C68242F9-6D49-4245-A9CA-F67474BA7C2C}"/>
                  </a:ext>
                </a:extLst>
              </p14:cNvPr>
              <p14:cNvContentPartPr/>
              <p14:nvPr/>
            </p14:nvContentPartPr>
            <p14:xfrm>
              <a:off x="7748557" y="3411554"/>
              <a:ext cx="1532160" cy="435960"/>
            </p14:xfrm>
          </p:contentPart>
        </mc:Choice>
        <mc:Fallback>
          <p:pic>
            <p:nvPicPr>
              <p:cNvPr id="17" name="Ink 16">
                <a:extLst>
                  <a:ext uri="{FF2B5EF4-FFF2-40B4-BE49-F238E27FC236}">
                    <a16:creationId xmlns:a16="http://schemas.microsoft.com/office/drawing/2014/main" id="{C68242F9-6D49-4245-A9CA-F67474BA7C2C}"/>
                  </a:ext>
                </a:extLst>
              </p:cNvPr>
              <p:cNvPicPr/>
              <p:nvPr/>
            </p:nvPicPr>
            <p:blipFill>
              <a:blip r:embed="rId8"/>
              <a:stretch>
                <a:fillRect/>
              </a:stretch>
            </p:blipFill>
            <p:spPr>
              <a:xfrm>
                <a:off x="7739917" y="3402554"/>
                <a:ext cx="1549800" cy="453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Ink 17">
                <a:extLst>
                  <a:ext uri="{FF2B5EF4-FFF2-40B4-BE49-F238E27FC236}">
                    <a16:creationId xmlns:a16="http://schemas.microsoft.com/office/drawing/2014/main" id="{70E34CD5-E3A0-4750-9811-FE5692814C20}"/>
                  </a:ext>
                </a:extLst>
              </p14:cNvPr>
              <p14:cNvContentPartPr/>
              <p14:nvPr/>
            </p14:nvContentPartPr>
            <p14:xfrm>
              <a:off x="7748917" y="3387434"/>
              <a:ext cx="1487520" cy="47520"/>
            </p14:xfrm>
          </p:contentPart>
        </mc:Choice>
        <mc:Fallback>
          <p:pic>
            <p:nvPicPr>
              <p:cNvPr id="18" name="Ink 17">
                <a:extLst>
                  <a:ext uri="{FF2B5EF4-FFF2-40B4-BE49-F238E27FC236}">
                    <a16:creationId xmlns:a16="http://schemas.microsoft.com/office/drawing/2014/main" id="{70E34CD5-E3A0-4750-9811-FE5692814C20}"/>
                  </a:ext>
                </a:extLst>
              </p:cNvPr>
              <p:cNvPicPr/>
              <p:nvPr/>
            </p:nvPicPr>
            <p:blipFill>
              <a:blip r:embed="rId10"/>
              <a:stretch>
                <a:fillRect/>
              </a:stretch>
            </p:blipFill>
            <p:spPr>
              <a:xfrm>
                <a:off x="7739917" y="3378434"/>
                <a:ext cx="1505160" cy="65160"/>
              </a:xfrm>
              <a:prstGeom prst="rect">
                <a:avLst/>
              </a:prstGeom>
            </p:spPr>
          </p:pic>
        </mc:Fallback>
      </mc:AlternateContent>
      <p:cxnSp>
        <p:nvCxnSpPr>
          <p:cNvPr id="20" name="Straight Arrow Connector 19">
            <a:extLst>
              <a:ext uri="{FF2B5EF4-FFF2-40B4-BE49-F238E27FC236}">
                <a16:creationId xmlns:a16="http://schemas.microsoft.com/office/drawing/2014/main" id="{E532CCFB-94C5-45C7-99D6-8D5019E0F3B3}"/>
              </a:ext>
            </a:extLst>
          </p:cNvPr>
          <p:cNvCxnSpPr/>
          <p:nvPr/>
        </p:nvCxnSpPr>
        <p:spPr>
          <a:xfrm flipH="1">
            <a:off x="7256585" y="3985846"/>
            <a:ext cx="574430" cy="921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BF041EEA-4005-434A-945F-8E5775BDAC35}"/>
              </a:ext>
            </a:extLst>
          </p:cNvPr>
          <p:cNvSpPr txBox="1"/>
          <p:nvPr/>
        </p:nvSpPr>
        <p:spPr>
          <a:xfrm>
            <a:off x="6839660" y="4967750"/>
            <a:ext cx="1679242" cy="369332"/>
          </a:xfrm>
          <a:prstGeom prst="rect">
            <a:avLst/>
          </a:prstGeom>
          <a:noFill/>
        </p:spPr>
        <p:txBody>
          <a:bodyPr wrap="none" rtlCol="0">
            <a:spAutoFit/>
          </a:bodyPr>
          <a:lstStyle/>
          <a:p>
            <a:r>
              <a:rPr lang="en-US" b="1" dirty="0"/>
              <a:t>New parameter</a:t>
            </a:r>
          </a:p>
        </p:txBody>
      </p:sp>
      <p:sp>
        <p:nvSpPr>
          <p:cNvPr id="23" name="TextBox 22">
            <a:extLst>
              <a:ext uri="{FF2B5EF4-FFF2-40B4-BE49-F238E27FC236}">
                <a16:creationId xmlns:a16="http://schemas.microsoft.com/office/drawing/2014/main" id="{9CCBC28E-CA8F-4031-B00B-7D44CBCF41F4}"/>
              </a:ext>
            </a:extLst>
          </p:cNvPr>
          <p:cNvSpPr txBox="1"/>
          <p:nvPr/>
        </p:nvSpPr>
        <p:spPr>
          <a:xfrm>
            <a:off x="960111" y="427370"/>
            <a:ext cx="5384359" cy="369332"/>
          </a:xfrm>
          <a:prstGeom prst="rect">
            <a:avLst/>
          </a:prstGeom>
          <a:noFill/>
        </p:spPr>
        <p:txBody>
          <a:bodyPr wrap="none" rtlCol="0">
            <a:spAutoFit/>
          </a:bodyPr>
          <a:lstStyle/>
          <a:p>
            <a:r>
              <a:rPr lang="en-US" dirty="0"/>
              <a:t>Change the precision for obtain the exact decimal place</a:t>
            </a:r>
          </a:p>
        </p:txBody>
      </p:sp>
      <p:sp>
        <p:nvSpPr>
          <p:cNvPr id="24" name="Arrow: Right 23">
            <a:extLst>
              <a:ext uri="{FF2B5EF4-FFF2-40B4-BE49-F238E27FC236}">
                <a16:creationId xmlns:a16="http://schemas.microsoft.com/office/drawing/2014/main" id="{E5EF372F-102B-4AE2-9987-DE76D5A18246}"/>
              </a:ext>
            </a:extLst>
          </p:cNvPr>
          <p:cNvSpPr/>
          <p:nvPr/>
        </p:nvSpPr>
        <p:spPr>
          <a:xfrm>
            <a:off x="223871" y="335984"/>
            <a:ext cx="7362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178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6FA6A-19CB-453E-833D-C4D3BA521B17}"/>
              </a:ext>
            </a:extLst>
          </p:cNvPr>
          <p:cNvSpPr>
            <a:spLocks noGrp="1"/>
          </p:cNvSpPr>
          <p:nvPr>
            <p:ph type="title"/>
          </p:nvPr>
        </p:nvSpPr>
        <p:spPr>
          <a:xfrm>
            <a:off x="838200" y="365126"/>
            <a:ext cx="9808597" cy="1146176"/>
          </a:xfrm>
        </p:spPr>
        <p:txBody>
          <a:bodyPr>
            <a:normAutofit/>
          </a:bodyPr>
          <a:lstStyle/>
          <a:p>
            <a:r>
              <a:rPr lang="en-US" dirty="0">
                <a:solidFill>
                  <a:schemeClr val="bg1"/>
                </a:solidFill>
              </a:rPr>
              <a:t>Creating Channel Cross-Section</a:t>
            </a: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9C78086D-9D42-4843-B121-7C449EFE4EE7}"/>
              </a:ext>
            </a:extLst>
          </p:cNvPr>
          <p:cNvPicPr>
            <a:picLocks noGrp="1" noChangeAspect="1"/>
          </p:cNvPicPr>
          <p:nvPr>
            <p:ph idx="1"/>
          </p:nvPr>
        </p:nvPicPr>
        <p:blipFill>
          <a:blip r:embed="rId2"/>
          <a:stretch>
            <a:fillRect/>
          </a:stretch>
        </p:blipFill>
        <p:spPr>
          <a:xfrm>
            <a:off x="250817" y="1876427"/>
            <a:ext cx="7106642" cy="2238687"/>
          </a:xfrm>
        </p:spPr>
      </p:pic>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4F15639A-D982-40B9-9527-E3B2F01EA4EF}"/>
              </a:ext>
            </a:extLst>
          </p:cNvPr>
          <p:cNvPicPr>
            <a:picLocks noChangeAspect="1"/>
          </p:cNvPicPr>
          <p:nvPr/>
        </p:nvPicPr>
        <p:blipFill>
          <a:blip r:embed="rId3"/>
          <a:stretch>
            <a:fillRect/>
          </a:stretch>
        </p:blipFill>
        <p:spPr>
          <a:xfrm>
            <a:off x="8114731" y="3201989"/>
            <a:ext cx="4077269" cy="3428998"/>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325EFF61-EA83-4484-8580-A38A26932604}"/>
                  </a:ext>
                </a:extLst>
              </p14:cNvPr>
              <p14:cNvContentPartPr/>
              <p14:nvPr/>
            </p14:nvContentPartPr>
            <p14:xfrm>
              <a:off x="4079437" y="2508314"/>
              <a:ext cx="1019880" cy="246960"/>
            </p14:xfrm>
          </p:contentPart>
        </mc:Choice>
        <mc:Fallback>
          <p:pic>
            <p:nvPicPr>
              <p:cNvPr id="9" name="Ink 8">
                <a:extLst>
                  <a:ext uri="{FF2B5EF4-FFF2-40B4-BE49-F238E27FC236}">
                    <a16:creationId xmlns:a16="http://schemas.microsoft.com/office/drawing/2014/main" id="{325EFF61-EA83-4484-8580-A38A26932604}"/>
                  </a:ext>
                </a:extLst>
              </p:cNvPr>
              <p:cNvPicPr/>
              <p:nvPr/>
            </p:nvPicPr>
            <p:blipFill>
              <a:blip r:embed="rId5"/>
              <a:stretch>
                <a:fillRect/>
              </a:stretch>
            </p:blipFill>
            <p:spPr>
              <a:xfrm>
                <a:off x="4070437" y="2499674"/>
                <a:ext cx="10375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1E73A566-B663-4AEB-A57A-1C00524F4EEF}"/>
                  </a:ext>
                </a:extLst>
              </p14:cNvPr>
              <p14:cNvContentPartPr/>
              <p14:nvPr/>
            </p14:nvContentPartPr>
            <p14:xfrm>
              <a:off x="4888357" y="3270434"/>
              <a:ext cx="1870200" cy="84600"/>
            </p14:xfrm>
          </p:contentPart>
        </mc:Choice>
        <mc:Fallback>
          <p:pic>
            <p:nvPicPr>
              <p:cNvPr id="11" name="Ink 10">
                <a:extLst>
                  <a:ext uri="{FF2B5EF4-FFF2-40B4-BE49-F238E27FC236}">
                    <a16:creationId xmlns:a16="http://schemas.microsoft.com/office/drawing/2014/main" id="{1E73A566-B663-4AEB-A57A-1C00524F4EEF}"/>
                  </a:ext>
                </a:extLst>
              </p:cNvPr>
              <p:cNvPicPr/>
              <p:nvPr/>
            </p:nvPicPr>
            <p:blipFill>
              <a:blip r:embed="rId7"/>
              <a:stretch>
                <a:fillRect/>
              </a:stretch>
            </p:blipFill>
            <p:spPr>
              <a:xfrm>
                <a:off x="4879717" y="3261794"/>
                <a:ext cx="1887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BF485960-B2A8-4CF0-A3E9-2D145C78791F}"/>
                  </a:ext>
                </a:extLst>
              </p14:cNvPr>
              <p14:cNvContentPartPr/>
              <p14:nvPr/>
            </p14:nvContentPartPr>
            <p14:xfrm>
              <a:off x="4077637" y="3643394"/>
              <a:ext cx="878040" cy="425880"/>
            </p14:xfrm>
          </p:contentPart>
        </mc:Choice>
        <mc:Fallback>
          <p:pic>
            <p:nvPicPr>
              <p:cNvPr id="13" name="Ink 12">
                <a:extLst>
                  <a:ext uri="{FF2B5EF4-FFF2-40B4-BE49-F238E27FC236}">
                    <a16:creationId xmlns:a16="http://schemas.microsoft.com/office/drawing/2014/main" id="{BF485960-B2A8-4CF0-A3E9-2D145C78791F}"/>
                  </a:ext>
                </a:extLst>
              </p:cNvPr>
              <p:cNvPicPr/>
              <p:nvPr/>
            </p:nvPicPr>
            <p:blipFill>
              <a:blip r:embed="rId9"/>
              <a:stretch>
                <a:fillRect/>
              </a:stretch>
            </p:blipFill>
            <p:spPr>
              <a:xfrm>
                <a:off x="4068997" y="3634754"/>
                <a:ext cx="895680" cy="443520"/>
              </a:xfrm>
              <a:prstGeom prst="rect">
                <a:avLst/>
              </a:prstGeom>
            </p:spPr>
          </p:pic>
        </mc:Fallback>
      </mc:AlternateContent>
      <p:sp>
        <p:nvSpPr>
          <p:cNvPr id="15" name="Flowchart: Connector 14">
            <a:extLst>
              <a:ext uri="{FF2B5EF4-FFF2-40B4-BE49-F238E27FC236}">
                <a16:creationId xmlns:a16="http://schemas.microsoft.com/office/drawing/2014/main" id="{1C04908F-34C7-470A-8ADE-D414C7F4242A}"/>
              </a:ext>
            </a:extLst>
          </p:cNvPr>
          <p:cNvSpPr/>
          <p:nvPr/>
        </p:nvSpPr>
        <p:spPr>
          <a:xfrm>
            <a:off x="4431157" y="2032804"/>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6" name="Flowchart: Connector 15">
            <a:extLst>
              <a:ext uri="{FF2B5EF4-FFF2-40B4-BE49-F238E27FC236}">
                <a16:creationId xmlns:a16="http://schemas.microsoft.com/office/drawing/2014/main" id="{CFAAA45B-C884-45DB-8357-6C0CDBA8B7A6}"/>
              </a:ext>
            </a:extLst>
          </p:cNvPr>
          <p:cNvSpPr/>
          <p:nvPr/>
        </p:nvSpPr>
        <p:spPr>
          <a:xfrm>
            <a:off x="8622690" y="4459288"/>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7" name="Flowchart: Connector 16">
            <a:extLst>
              <a:ext uri="{FF2B5EF4-FFF2-40B4-BE49-F238E27FC236}">
                <a16:creationId xmlns:a16="http://schemas.microsoft.com/office/drawing/2014/main" id="{0534F9C3-2ED4-4CD3-84C5-62B646446F7F}"/>
              </a:ext>
            </a:extLst>
          </p:cNvPr>
          <p:cNvSpPr/>
          <p:nvPr/>
        </p:nvSpPr>
        <p:spPr>
          <a:xfrm>
            <a:off x="8617642" y="2755274"/>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p>
        </p:txBody>
      </p:sp>
      <p:cxnSp>
        <p:nvCxnSpPr>
          <p:cNvPr id="19" name="Straight Arrow Connector 18">
            <a:extLst>
              <a:ext uri="{FF2B5EF4-FFF2-40B4-BE49-F238E27FC236}">
                <a16:creationId xmlns:a16="http://schemas.microsoft.com/office/drawing/2014/main" id="{C3C6B923-1D60-4814-9D18-756C748DA95B}"/>
              </a:ext>
            </a:extLst>
          </p:cNvPr>
          <p:cNvCxnSpPr>
            <a:endCxn id="17" idx="3"/>
          </p:cNvCxnSpPr>
          <p:nvPr/>
        </p:nvCxnSpPr>
        <p:spPr>
          <a:xfrm flipV="1">
            <a:off x="8523986" y="3145519"/>
            <a:ext cx="160611" cy="2834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10">
            <p14:nvContentPartPr>
              <p14:cNvPr id="20" name="Ink 19">
                <a:extLst>
                  <a:ext uri="{FF2B5EF4-FFF2-40B4-BE49-F238E27FC236}">
                    <a16:creationId xmlns:a16="http://schemas.microsoft.com/office/drawing/2014/main" id="{7BCA56F5-33C2-4F30-B481-A0A9BFF491FB}"/>
                  </a:ext>
                </a:extLst>
              </p14:cNvPr>
              <p14:cNvContentPartPr/>
              <p14:nvPr/>
            </p14:nvContentPartPr>
            <p14:xfrm>
              <a:off x="8381862" y="3400754"/>
              <a:ext cx="718920" cy="234360"/>
            </p14:xfrm>
          </p:contentPart>
        </mc:Choice>
        <mc:Fallback>
          <p:pic>
            <p:nvPicPr>
              <p:cNvPr id="20" name="Ink 19">
                <a:extLst>
                  <a:ext uri="{FF2B5EF4-FFF2-40B4-BE49-F238E27FC236}">
                    <a16:creationId xmlns:a16="http://schemas.microsoft.com/office/drawing/2014/main" id="{7BCA56F5-33C2-4F30-B481-A0A9BFF491FB}"/>
                  </a:ext>
                </a:extLst>
              </p:cNvPr>
              <p:cNvPicPr/>
              <p:nvPr/>
            </p:nvPicPr>
            <p:blipFill>
              <a:blip r:embed="rId11"/>
              <a:stretch>
                <a:fillRect/>
              </a:stretch>
            </p:blipFill>
            <p:spPr>
              <a:xfrm>
                <a:off x="8372862" y="3392114"/>
                <a:ext cx="7365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Ink 20">
                <a:extLst>
                  <a:ext uri="{FF2B5EF4-FFF2-40B4-BE49-F238E27FC236}">
                    <a16:creationId xmlns:a16="http://schemas.microsoft.com/office/drawing/2014/main" id="{4FD59F3B-5BE8-41BA-B164-82642B574A41}"/>
                  </a:ext>
                </a:extLst>
              </p14:cNvPr>
              <p14:cNvContentPartPr/>
              <p14:nvPr/>
            </p14:nvContentPartPr>
            <p14:xfrm>
              <a:off x="8182422" y="926114"/>
              <a:ext cx="360" cy="360"/>
            </p14:xfrm>
          </p:contentPart>
        </mc:Choice>
        <mc:Fallback>
          <p:pic>
            <p:nvPicPr>
              <p:cNvPr id="21" name="Ink 20">
                <a:extLst>
                  <a:ext uri="{FF2B5EF4-FFF2-40B4-BE49-F238E27FC236}">
                    <a16:creationId xmlns:a16="http://schemas.microsoft.com/office/drawing/2014/main" id="{4FD59F3B-5BE8-41BA-B164-82642B574A41}"/>
                  </a:ext>
                </a:extLst>
              </p:cNvPr>
              <p:cNvPicPr/>
              <p:nvPr/>
            </p:nvPicPr>
            <p:blipFill>
              <a:blip r:embed="rId13"/>
              <a:stretch>
                <a:fillRect/>
              </a:stretch>
            </p:blipFill>
            <p:spPr>
              <a:xfrm>
                <a:off x="8173422" y="917474"/>
                <a:ext cx="18000" cy="18000"/>
              </a:xfrm>
              <a:prstGeom prst="rect">
                <a:avLst/>
              </a:prstGeom>
            </p:spPr>
          </p:pic>
        </mc:Fallback>
      </mc:AlternateContent>
    </p:spTree>
    <p:extLst>
      <p:ext uri="{BB962C8B-B14F-4D97-AF65-F5344CB8AC3E}">
        <p14:creationId xmlns:p14="http://schemas.microsoft.com/office/powerpoint/2010/main" val="416237330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6FA6A-19CB-453E-833D-C4D3BA521B17}"/>
              </a:ext>
            </a:extLst>
          </p:cNvPr>
          <p:cNvSpPr>
            <a:spLocks noGrp="1"/>
          </p:cNvSpPr>
          <p:nvPr>
            <p:ph type="title"/>
          </p:nvPr>
        </p:nvSpPr>
        <p:spPr>
          <a:xfrm>
            <a:off x="838200" y="365126"/>
            <a:ext cx="9808597" cy="1146176"/>
          </a:xfrm>
        </p:spPr>
        <p:txBody>
          <a:bodyPr>
            <a:normAutofit/>
          </a:bodyPr>
          <a:lstStyle/>
          <a:p>
            <a:r>
              <a:rPr lang="en-US" dirty="0">
                <a:solidFill>
                  <a:schemeClr val="bg1"/>
                </a:solidFill>
              </a:rPr>
              <a:t>Creating Channel Cross-Section</a:t>
            </a: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4F15639A-D982-40B9-9527-E3B2F01EA4EF}"/>
              </a:ext>
            </a:extLst>
          </p:cNvPr>
          <p:cNvPicPr>
            <a:picLocks noChangeAspect="1"/>
          </p:cNvPicPr>
          <p:nvPr/>
        </p:nvPicPr>
        <p:blipFill>
          <a:blip r:embed="rId2"/>
          <a:stretch>
            <a:fillRect/>
          </a:stretch>
        </p:blipFill>
        <p:spPr>
          <a:xfrm>
            <a:off x="8114731" y="3201989"/>
            <a:ext cx="4077269" cy="3428998"/>
          </a:xfrm>
          <a:prstGeom prst="rect">
            <a:avLst/>
          </a:prstGeom>
        </p:spPr>
      </p:pic>
      <p:sp>
        <p:nvSpPr>
          <p:cNvPr id="15" name="Flowchart: Connector 14">
            <a:extLst>
              <a:ext uri="{FF2B5EF4-FFF2-40B4-BE49-F238E27FC236}">
                <a16:creationId xmlns:a16="http://schemas.microsoft.com/office/drawing/2014/main" id="{1C04908F-34C7-470A-8ADE-D414C7F4242A}"/>
              </a:ext>
            </a:extLst>
          </p:cNvPr>
          <p:cNvSpPr/>
          <p:nvPr/>
        </p:nvSpPr>
        <p:spPr>
          <a:xfrm>
            <a:off x="4431157" y="2032804"/>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6" name="Flowchart: Connector 15">
            <a:extLst>
              <a:ext uri="{FF2B5EF4-FFF2-40B4-BE49-F238E27FC236}">
                <a16:creationId xmlns:a16="http://schemas.microsoft.com/office/drawing/2014/main" id="{CFAAA45B-C884-45DB-8357-6C0CDBA8B7A6}"/>
              </a:ext>
            </a:extLst>
          </p:cNvPr>
          <p:cNvSpPr/>
          <p:nvPr/>
        </p:nvSpPr>
        <p:spPr>
          <a:xfrm>
            <a:off x="8622690" y="4459288"/>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7" name="Flowchart: Connector 16">
            <a:extLst>
              <a:ext uri="{FF2B5EF4-FFF2-40B4-BE49-F238E27FC236}">
                <a16:creationId xmlns:a16="http://schemas.microsoft.com/office/drawing/2014/main" id="{0534F9C3-2ED4-4CD3-84C5-62B646446F7F}"/>
              </a:ext>
            </a:extLst>
          </p:cNvPr>
          <p:cNvSpPr/>
          <p:nvPr/>
        </p:nvSpPr>
        <p:spPr>
          <a:xfrm>
            <a:off x="8617642" y="2755274"/>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p>
        </p:txBody>
      </p:sp>
      <p:cxnSp>
        <p:nvCxnSpPr>
          <p:cNvPr id="19" name="Straight Arrow Connector 18">
            <a:extLst>
              <a:ext uri="{FF2B5EF4-FFF2-40B4-BE49-F238E27FC236}">
                <a16:creationId xmlns:a16="http://schemas.microsoft.com/office/drawing/2014/main" id="{C3C6B923-1D60-4814-9D18-756C748DA95B}"/>
              </a:ext>
            </a:extLst>
          </p:cNvPr>
          <p:cNvCxnSpPr>
            <a:endCxn id="17" idx="3"/>
          </p:cNvCxnSpPr>
          <p:nvPr/>
        </p:nvCxnSpPr>
        <p:spPr>
          <a:xfrm flipV="1">
            <a:off x="8523986" y="3145519"/>
            <a:ext cx="160611" cy="2834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20" name="Ink 19">
                <a:extLst>
                  <a:ext uri="{FF2B5EF4-FFF2-40B4-BE49-F238E27FC236}">
                    <a16:creationId xmlns:a16="http://schemas.microsoft.com/office/drawing/2014/main" id="{7BCA56F5-33C2-4F30-B481-A0A9BFF491FB}"/>
                  </a:ext>
                </a:extLst>
              </p14:cNvPr>
              <p14:cNvContentPartPr/>
              <p14:nvPr/>
            </p14:nvContentPartPr>
            <p14:xfrm>
              <a:off x="8381862" y="3400754"/>
              <a:ext cx="718920" cy="234360"/>
            </p14:xfrm>
          </p:contentPart>
        </mc:Choice>
        <mc:Fallback>
          <p:pic>
            <p:nvPicPr>
              <p:cNvPr id="20" name="Ink 19">
                <a:extLst>
                  <a:ext uri="{FF2B5EF4-FFF2-40B4-BE49-F238E27FC236}">
                    <a16:creationId xmlns:a16="http://schemas.microsoft.com/office/drawing/2014/main" id="{7BCA56F5-33C2-4F30-B481-A0A9BFF491FB}"/>
                  </a:ext>
                </a:extLst>
              </p:cNvPr>
              <p:cNvPicPr/>
              <p:nvPr/>
            </p:nvPicPr>
            <p:blipFill>
              <a:blip r:embed="rId4"/>
              <a:stretch>
                <a:fillRect/>
              </a:stretch>
            </p:blipFill>
            <p:spPr>
              <a:xfrm>
                <a:off x="8372862" y="3391754"/>
                <a:ext cx="7365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1" name="Ink 20">
                <a:extLst>
                  <a:ext uri="{FF2B5EF4-FFF2-40B4-BE49-F238E27FC236}">
                    <a16:creationId xmlns:a16="http://schemas.microsoft.com/office/drawing/2014/main" id="{4FD59F3B-5BE8-41BA-B164-82642B574A41}"/>
                  </a:ext>
                </a:extLst>
              </p14:cNvPr>
              <p14:cNvContentPartPr/>
              <p14:nvPr/>
            </p14:nvContentPartPr>
            <p14:xfrm>
              <a:off x="8182422" y="926114"/>
              <a:ext cx="360" cy="360"/>
            </p14:xfrm>
          </p:contentPart>
        </mc:Choice>
        <mc:Fallback>
          <p:pic>
            <p:nvPicPr>
              <p:cNvPr id="21" name="Ink 20">
                <a:extLst>
                  <a:ext uri="{FF2B5EF4-FFF2-40B4-BE49-F238E27FC236}">
                    <a16:creationId xmlns:a16="http://schemas.microsoft.com/office/drawing/2014/main" id="{4FD59F3B-5BE8-41BA-B164-82642B574A41}"/>
                  </a:ext>
                </a:extLst>
              </p:cNvPr>
              <p:cNvPicPr/>
              <p:nvPr/>
            </p:nvPicPr>
            <p:blipFill>
              <a:blip r:embed="rId6"/>
              <a:stretch>
                <a:fillRect/>
              </a:stretch>
            </p:blipFill>
            <p:spPr>
              <a:xfrm>
                <a:off x="8173422" y="917114"/>
                <a:ext cx="18000" cy="18000"/>
              </a:xfrm>
              <a:prstGeom prst="rect">
                <a:avLst/>
              </a:prstGeom>
            </p:spPr>
          </p:pic>
        </mc:Fallback>
      </mc:AlternateContent>
      <p:pic>
        <p:nvPicPr>
          <p:cNvPr id="18" name="Picture 17">
            <a:extLst>
              <a:ext uri="{FF2B5EF4-FFF2-40B4-BE49-F238E27FC236}">
                <a16:creationId xmlns:a16="http://schemas.microsoft.com/office/drawing/2014/main" id="{64D06BC1-8F86-4521-B9CC-7B5CF883DA7A}"/>
              </a:ext>
            </a:extLst>
          </p:cNvPr>
          <p:cNvPicPr>
            <a:picLocks noChangeAspect="1"/>
          </p:cNvPicPr>
          <p:nvPr/>
        </p:nvPicPr>
        <p:blipFill>
          <a:blip r:embed="rId7"/>
          <a:stretch>
            <a:fillRect/>
          </a:stretch>
        </p:blipFill>
        <p:spPr>
          <a:xfrm>
            <a:off x="535692" y="2669390"/>
            <a:ext cx="4113653" cy="4025543"/>
          </a:xfrm>
          <a:prstGeom prst="rect">
            <a:avLst/>
          </a:prstGeom>
        </p:spPr>
      </p:pic>
    </p:spTree>
    <p:extLst>
      <p:ext uri="{BB962C8B-B14F-4D97-AF65-F5344CB8AC3E}">
        <p14:creationId xmlns:p14="http://schemas.microsoft.com/office/powerpoint/2010/main" val="113342853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8C8A94A-56C4-468A-B19F-3D873540DA17}"/>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a:solidFill>
                  <a:srgbClr val="FFFFFF"/>
                </a:solidFill>
              </a:rPr>
              <a:t>Creating Channel Cross-Section</a:t>
            </a:r>
          </a:p>
        </p:txBody>
      </p:sp>
      <p:sp>
        <p:nvSpPr>
          <p:cNvPr id="3" name="Content Placeholder 2">
            <a:extLst>
              <a:ext uri="{FF2B5EF4-FFF2-40B4-BE49-F238E27FC236}">
                <a16:creationId xmlns:a16="http://schemas.microsoft.com/office/drawing/2014/main" id="{386F6F9B-77D5-4693-9E0C-18245B49C8A4}"/>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2000">
                <a:solidFill>
                  <a:srgbClr val="FF9300"/>
                </a:solidFill>
              </a:rPr>
              <a:t>Follow the same steps for the trapezoidal section</a:t>
            </a:r>
          </a:p>
        </p:txBody>
      </p:sp>
      <p:cxnSp>
        <p:nvCxnSpPr>
          <p:cNvPr id="25"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3872F07-6A7D-4005-A62B-A165EFFF1B44}"/>
              </a:ext>
            </a:extLst>
          </p:cNvPr>
          <p:cNvPicPr>
            <a:picLocks noChangeAspect="1"/>
          </p:cNvPicPr>
          <p:nvPr/>
        </p:nvPicPr>
        <p:blipFill>
          <a:blip r:embed="rId2"/>
          <a:stretch>
            <a:fillRect/>
          </a:stretch>
        </p:blipFill>
        <p:spPr>
          <a:xfrm>
            <a:off x="1234333" y="2426818"/>
            <a:ext cx="3650385" cy="3997637"/>
          </a:xfrm>
          <a:prstGeom prst="rect">
            <a:avLst/>
          </a:prstGeom>
        </p:spPr>
      </p:pic>
      <p:cxnSp>
        <p:nvCxnSpPr>
          <p:cNvPr id="26"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C3BAC31-511F-4571-A29D-C60C879079EE}"/>
              </a:ext>
            </a:extLst>
          </p:cNvPr>
          <p:cNvPicPr>
            <a:picLocks noChangeAspect="1"/>
          </p:cNvPicPr>
          <p:nvPr/>
        </p:nvPicPr>
        <p:blipFill>
          <a:blip r:embed="rId3"/>
          <a:stretch>
            <a:fillRect/>
          </a:stretch>
        </p:blipFill>
        <p:spPr>
          <a:xfrm>
            <a:off x="7080028" y="2426818"/>
            <a:ext cx="4186007" cy="3997637"/>
          </a:xfrm>
          <a:prstGeom prst="rect">
            <a:avLst/>
          </a:prstGeom>
        </p:spPr>
      </p:pic>
    </p:spTree>
    <p:extLst>
      <p:ext uri="{BB962C8B-B14F-4D97-AF65-F5344CB8AC3E}">
        <p14:creationId xmlns:p14="http://schemas.microsoft.com/office/powerpoint/2010/main" val="62879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5D86D-6BE2-4DE3-8385-31B4A7D7BAD3}"/>
              </a:ext>
            </a:extLst>
          </p:cNvPr>
          <p:cNvSpPr>
            <a:spLocks noGrp="1"/>
          </p:cNvSpPr>
          <p:nvPr>
            <p:ph type="title"/>
          </p:nvPr>
        </p:nvSpPr>
        <p:spPr/>
        <p:txBody>
          <a:bodyPr/>
          <a:lstStyle/>
          <a:p>
            <a:r>
              <a:rPr lang="en-US" b="1" dirty="0"/>
              <a:t>Creating Discharge vs. Depth Curves</a:t>
            </a:r>
          </a:p>
        </p:txBody>
      </p:sp>
      <p:pic>
        <p:nvPicPr>
          <p:cNvPr id="5" name="Picture 4">
            <a:extLst>
              <a:ext uri="{FF2B5EF4-FFF2-40B4-BE49-F238E27FC236}">
                <a16:creationId xmlns:a16="http://schemas.microsoft.com/office/drawing/2014/main" id="{46AB1302-C12B-4C84-B0AB-4EA8C7E9D407}"/>
              </a:ext>
            </a:extLst>
          </p:cNvPr>
          <p:cNvPicPr>
            <a:picLocks noChangeAspect="1"/>
          </p:cNvPicPr>
          <p:nvPr/>
        </p:nvPicPr>
        <p:blipFill>
          <a:blip r:embed="rId2"/>
          <a:stretch>
            <a:fillRect/>
          </a:stretch>
        </p:blipFill>
        <p:spPr>
          <a:xfrm>
            <a:off x="360772" y="1690688"/>
            <a:ext cx="4938060" cy="4410691"/>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FD4650AE-68D4-4629-B537-8160C571E974}"/>
                  </a:ext>
                </a:extLst>
              </p14:cNvPr>
              <p14:cNvContentPartPr/>
              <p14:nvPr/>
            </p14:nvContentPartPr>
            <p14:xfrm>
              <a:off x="492037" y="2532074"/>
              <a:ext cx="1077480" cy="36360"/>
            </p14:xfrm>
          </p:contentPart>
        </mc:Choice>
        <mc:Fallback>
          <p:pic>
            <p:nvPicPr>
              <p:cNvPr id="6" name="Ink 5">
                <a:extLst>
                  <a:ext uri="{FF2B5EF4-FFF2-40B4-BE49-F238E27FC236}">
                    <a16:creationId xmlns:a16="http://schemas.microsoft.com/office/drawing/2014/main" id="{FD4650AE-68D4-4629-B537-8160C571E974}"/>
                  </a:ext>
                </a:extLst>
              </p:cNvPr>
              <p:cNvPicPr/>
              <p:nvPr/>
            </p:nvPicPr>
            <p:blipFill>
              <a:blip r:embed="rId4"/>
              <a:stretch>
                <a:fillRect/>
              </a:stretch>
            </p:blipFill>
            <p:spPr>
              <a:xfrm>
                <a:off x="483397" y="2523074"/>
                <a:ext cx="10951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29BBEF9F-D5D1-4DE3-8D15-D39E74A0A9E5}"/>
                  </a:ext>
                </a:extLst>
              </p14:cNvPr>
              <p14:cNvContentPartPr/>
              <p14:nvPr/>
            </p14:nvContentPartPr>
            <p14:xfrm>
              <a:off x="1465117" y="3856874"/>
              <a:ext cx="1124640" cy="315720"/>
            </p14:xfrm>
          </p:contentPart>
        </mc:Choice>
        <mc:Fallback>
          <p:pic>
            <p:nvPicPr>
              <p:cNvPr id="7" name="Ink 6">
                <a:extLst>
                  <a:ext uri="{FF2B5EF4-FFF2-40B4-BE49-F238E27FC236}">
                    <a16:creationId xmlns:a16="http://schemas.microsoft.com/office/drawing/2014/main" id="{29BBEF9F-D5D1-4DE3-8D15-D39E74A0A9E5}"/>
                  </a:ext>
                </a:extLst>
              </p:cNvPr>
              <p:cNvPicPr/>
              <p:nvPr/>
            </p:nvPicPr>
            <p:blipFill>
              <a:blip r:embed="rId6"/>
              <a:stretch>
                <a:fillRect/>
              </a:stretch>
            </p:blipFill>
            <p:spPr>
              <a:xfrm>
                <a:off x="1456477" y="3847874"/>
                <a:ext cx="1142280" cy="333360"/>
              </a:xfrm>
              <a:prstGeom prst="rect">
                <a:avLst/>
              </a:prstGeom>
            </p:spPr>
          </p:pic>
        </mc:Fallback>
      </mc:AlternateContent>
      <p:cxnSp>
        <p:nvCxnSpPr>
          <p:cNvPr id="9" name="Straight Arrow Connector 8">
            <a:extLst>
              <a:ext uri="{FF2B5EF4-FFF2-40B4-BE49-F238E27FC236}">
                <a16:creationId xmlns:a16="http://schemas.microsoft.com/office/drawing/2014/main" id="{AAEA2754-BC75-45DD-AEDF-376E6239D62E}"/>
              </a:ext>
            </a:extLst>
          </p:cNvPr>
          <p:cNvCxnSpPr/>
          <p:nvPr/>
        </p:nvCxnSpPr>
        <p:spPr>
          <a:xfrm flipV="1">
            <a:off x="1676400" y="2192215"/>
            <a:ext cx="1324708" cy="339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3638F599-2FE1-4D34-99A5-BAE0E96766C2}"/>
              </a:ext>
            </a:extLst>
          </p:cNvPr>
          <p:cNvSpPr txBox="1"/>
          <p:nvPr/>
        </p:nvSpPr>
        <p:spPr>
          <a:xfrm>
            <a:off x="3001108" y="1926715"/>
            <a:ext cx="2004523" cy="369332"/>
          </a:xfrm>
          <a:prstGeom prst="rect">
            <a:avLst/>
          </a:prstGeom>
          <a:noFill/>
        </p:spPr>
        <p:txBody>
          <a:bodyPr wrap="none" rtlCol="0">
            <a:spAutoFit/>
          </a:bodyPr>
          <a:lstStyle/>
          <a:p>
            <a:r>
              <a:rPr lang="en-US" b="1" dirty="0">
                <a:solidFill>
                  <a:srgbClr val="FF0000"/>
                </a:solidFill>
              </a:rPr>
              <a:t>Solve for Discharge</a:t>
            </a:r>
          </a:p>
        </p:txBody>
      </p:sp>
      <p:pic>
        <p:nvPicPr>
          <p:cNvPr id="12" name="Picture 11">
            <a:extLst>
              <a:ext uri="{FF2B5EF4-FFF2-40B4-BE49-F238E27FC236}">
                <a16:creationId xmlns:a16="http://schemas.microsoft.com/office/drawing/2014/main" id="{E3147887-F904-4718-82E5-3A1EB41C22B8}"/>
              </a:ext>
            </a:extLst>
          </p:cNvPr>
          <p:cNvPicPr>
            <a:picLocks noChangeAspect="1"/>
          </p:cNvPicPr>
          <p:nvPr/>
        </p:nvPicPr>
        <p:blipFill>
          <a:blip r:embed="rId7"/>
          <a:stretch>
            <a:fillRect/>
          </a:stretch>
        </p:blipFill>
        <p:spPr>
          <a:xfrm>
            <a:off x="5822987" y="2568434"/>
            <a:ext cx="5324921" cy="3052063"/>
          </a:xfrm>
          <a:prstGeom prst="rect">
            <a:avLst/>
          </a:prstGeom>
        </p:spPr>
      </p:pic>
      <p:grpSp>
        <p:nvGrpSpPr>
          <p:cNvPr id="17" name="Group 16">
            <a:extLst>
              <a:ext uri="{FF2B5EF4-FFF2-40B4-BE49-F238E27FC236}">
                <a16:creationId xmlns:a16="http://schemas.microsoft.com/office/drawing/2014/main" id="{7BB42661-50DE-4AD6-A3C3-508AC4112A76}"/>
              </a:ext>
            </a:extLst>
          </p:cNvPr>
          <p:cNvGrpSpPr/>
          <p:nvPr/>
        </p:nvGrpSpPr>
        <p:grpSpPr>
          <a:xfrm>
            <a:off x="7572582" y="4103114"/>
            <a:ext cx="2273400" cy="104760"/>
            <a:chOff x="7572582" y="4103114"/>
            <a:chExt cx="2273400" cy="104760"/>
          </a:xfrm>
        </p:grpSpPr>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137AD43C-4864-477F-8320-79151353F147}"/>
                    </a:ext>
                  </a:extLst>
                </p14:cNvPr>
                <p14:cNvContentPartPr/>
                <p14:nvPr/>
              </p14:nvContentPartPr>
              <p14:xfrm>
                <a:off x="7572582" y="4126154"/>
                <a:ext cx="469080" cy="81720"/>
              </p14:xfrm>
            </p:contentPart>
          </mc:Choice>
          <mc:Fallback>
            <p:pic>
              <p:nvPicPr>
                <p:cNvPr id="13" name="Ink 12">
                  <a:extLst>
                    <a:ext uri="{FF2B5EF4-FFF2-40B4-BE49-F238E27FC236}">
                      <a16:creationId xmlns:a16="http://schemas.microsoft.com/office/drawing/2014/main" id="{137AD43C-4864-477F-8320-79151353F147}"/>
                    </a:ext>
                  </a:extLst>
                </p:cNvPr>
                <p:cNvPicPr/>
                <p:nvPr/>
              </p:nvPicPr>
              <p:blipFill>
                <a:blip r:embed="rId9"/>
                <a:stretch>
                  <a:fillRect/>
                </a:stretch>
              </p:blipFill>
              <p:spPr>
                <a:xfrm>
                  <a:off x="7563942" y="4117154"/>
                  <a:ext cx="486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a:extLst>
                    <a:ext uri="{FF2B5EF4-FFF2-40B4-BE49-F238E27FC236}">
                      <a16:creationId xmlns:a16="http://schemas.microsoft.com/office/drawing/2014/main" id="{FC280D93-8027-4291-9935-A4A4C3A3E380}"/>
                    </a:ext>
                  </a:extLst>
                </p14:cNvPr>
                <p14:cNvContentPartPr/>
                <p14:nvPr/>
              </p14:nvContentPartPr>
              <p14:xfrm>
                <a:off x="8463942" y="4103114"/>
                <a:ext cx="420840" cy="47160"/>
              </p14:xfrm>
            </p:contentPart>
          </mc:Choice>
          <mc:Fallback>
            <p:pic>
              <p:nvPicPr>
                <p:cNvPr id="14" name="Ink 13">
                  <a:extLst>
                    <a:ext uri="{FF2B5EF4-FFF2-40B4-BE49-F238E27FC236}">
                      <a16:creationId xmlns:a16="http://schemas.microsoft.com/office/drawing/2014/main" id="{FC280D93-8027-4291-9935-A4A4C3A3E380}"/>
                    </a:ext>
                  </a:extLst>
                </p:cNvPr>
                <p:cNvPicPr/>
                <p:nvPr/>
              </p:nvPicPr>
              <p:blipFill>
                <a:blip r:embed="rId11"/>
                <a:stretch>
                  <a:fillRect/>
                </a:stretch>
              </p:blipFill>
              <p:spPr>
                <a:xfrm>
                  <a:off x="8454942" y="4094114"/>
                  <a:ext cx="4384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3C879C98-B99A-4107-827E-CDAECC265A90}"/>
                    </a:ext>
                  </a:extLst>
                </p14:cNvPr>
                <p14:cNvContentPartPr/>
                <p14:nvPr/>
              </p14:nvContentPartPr>
              <p14:xfrm>
                <a:off x="9331182" y="4103114"/>
                <a:ext cx="514800" cy="47520"/>
              </p14:xfrm>
            </p:contentPart>
          </mc:Choice>
          <mc:Fallback>
            <p:pic>
              <p:nvPicPr>
                <p:cNvPr id="16" name="Ink 15">
                  <a:extLst>
                    <a:ext uri="{FF2B5EF4-FFF2-40B4-BE49-F238E27FC236}">
                      <a16:creationId xmlns:a16="http://schemas.microsoft.com/office/drawing/2014/main" id="{3C879C98-B99A-4107-827E-CDAECC265A90}"/>
                    </a:ext>
                  </a:extLst>
                </p:cNvPr>
                <p:cNvPicPr/>
                <p:nvPr/>
              </p:nvPicPr>
              <p:blipFill>
                <a:blip r:embed="rId13"/>
                <a:stretch>
                  <a:fillRect/>
                </a:stretch>
              </p:blipFill>
              <p:spPr>
                <a:xfrm>
                  <a:off x="9322542" y="4094114"/>
                  <a:ext cx="532440" cy="6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8" name="Ink 17">
                <a:extLst>
                  <a:ext uri="{FF2B5EF4-FFF2-40B4-BE49-F238E27FC236}">
                    <a16:creationId xmlns:a16="http://schemas.microsoft.com/office/drawing/2014/main" id="{5275DCD8-25E5-4DA0-9616-F8138D32FD51}"/>
                  </a:ext>
                </a:extLst>
              </p14:cNvPr>
              <p14:cNvContentPartPr/>
              <p14:nvPr/>
            </p14:nvContentPartPr>
            <p14:xfrm>
              <a:off x="6072462" y="3879194"/>
              <a:ext cx="1476000" cy="13680"/>
            </p14:xfrm>
          </p:contentPart>
        </mc:Choice>
        <mc:Fallback>
          <p:pic>
            <p:nvPicPr>
              <p:cNvPr id="18" name="Ink 17">
                <a:extLst>
                  <a:ext uri="{FF2B5EF4-FFF2-40B4-BE49-F238E27FC236}">
                    <a16:creationId xmlns:a16="http://schemas.microsoft.com/office/drawing/2014/main" id="{5275DCD8-25E5-4DA0-9616-F8138D32FD51}"/>
                  </a:ext>
                </a:extLst>
              </p:cNvPr>
              <p:cNvPicPr/>
              <p:nvPr/>
            </p:nvPicPr>
            <p:blipFill>
              <a:blip r:embed="rId15"/>
              <a:stretch>
                <a:fillRect/>
              </a:stretch>
            </p:blipFill>
            <p:spPr>
              <a:xfrm>
                <a:off x="6063462" y="3870194"/>
                <a:ext cx="14936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Ink 18">
                <a:extLst>
                  <a:ext uri="{FF2B5EF4-FFF2-40B4-BE49-F238E27FC236}">
                    <a16:creationId xmlns:a16="http://schemas.microsoft.com/office/drawing/2014/main" id="{392614DD-F3F5-48BF-8149-E6DE64E40D5C}"/>
                  </a:ext>
                </a:extLst>
              </p14:cNvPr>
              <p14:cNvContentPartPr/>
              <p14:nvPr/>
            </p14:nvContentPartPr>
            <p14:xfrm>
              <a:off x="6025662" y="4159994"/>
              <a:ext cx="1464480" cy="25200"/>
            </p14:xfrm>
          </p:contentPart>
        </mc:Choice>
        <mc:Fallback>
          <p:pic>
            <p:nvPicPr>
              <p:cNvPr id="19" name="Ink 18">
                <a:extLst>
                  <a:ext uri="{FF2B5EF4-FFF2-40B4-BE49-F238E27FC236}">
                    <a16:creationId xmlns:a16="http://schemas.microsoft.com/office/drawing/2014/main" id="{392614DD-F3F5-48BF-8149-E6DE64E40D5C}"/>
                  </a:ext>
                </a:extLst>
              </p:cNvPr>
              <p:cNvPicPr/>
              <p:nvPr/>
            </p:nvPicPr>
            <p:blipFill>
              <a:blip r:embed="rId17"/>
              <a:stretch>
                <a:fillRect/>
              </a:stretch>
            </p:blipFill>
            <p:spPr>
              <a:xfrm>
                <a:off x="6016662" y="4151354"/>
                <a:ext cx="1482120" cy="42840"/>
              </a:xfrm>
              <a:prstGeom prst="rect">
                <a:avLst/>
              </a:prstGeom>
            </p:spPr>
          </p:pic>
        </mc:Fallback>
      </mc:AlternateContent>
      <p:sp>
        <p:nvSpPr>
          <p:cNvPr id="20" name="Flowchart: Connector 19">
            <a:extLst>
              <a:ext uri="{FF2B5EF4-FFF2-40B4-BE49-F238E27FC236}">
                <a16:creationId xmlns:a16="http://schemas.microsoft.com/office/drawing/2014/main" id="{F0E6EFCC-2A06-45FC-A0FD-17521FC1DC7D}"/>
              </a:ext>
            </a:extLst>
          </p:cNvPr>
          <p:cNvSpPr/>
          <p:nvPr/>
        </p:nvSpPr>
        <p:spPr>
          <a:xfrm>
            <a:off x="2543908" y="1667288"/>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1" name="Flowchart: Connector 20">
            <a:extLst>
              <a:ext uri="{FF2B5EF4-FFF2-40B4-BE49-F238E27FC236}">
                <a16:creationId xmlns:a16="http://schemas.microsoft.com/office/drawing/2014/main" id="{E5D30B26-94CD-43A3-9B71-034D17C9A566}"/>
              </a:ext>
            </a:extLst>
          </p:cNvPr>
          <p:cNvSpPr/>
          <p:nvPr/>
        </p:nvSpPr>
        <p:spPr>
          <a:xfrm>
            <a:off x="6106413" y="1928634"/>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mc:AlternateContent xmlns:mc="http://schemas.openxmlformats.org/markup-compatibility/2006">
        <mc:Choice xmlns:p14="http://schemas.microsoft.com/office/powerpoint/2010/main" Requires="p14">
          <p:contentPart p14:bwMode="auto" r:id="rId18">
            <p14:nvContentPartPr>
              <p14:cNvPr id="22" name="Ink 21">
                <a:extLst>
                  <a:ext uri="{FF2B5EF4-FFF2-40B4-BE49-F238E27FC236}">
                    <a16:creationId xmlns:a16="http://schemas.microsoft.com/office/drawing/2014/main" id="{1806059A-CE8C-4F99-8877-5DAF2049084D}"/>
                  </a:ext>
                </a:extLst>
              </p14:cNvPr>
              <p14:cNvContentPartPr/>
              <p14:nvPr/>
            </p14:nvContentPartPr>
            <p14:xfrm>
              <a:off x="6036822" y="2462954"/>
              <a:ext cx="823320" cy="423720"/>
            </p14:xfrm>
          </p:contentPart>
        </mc:Choice>
        <mc:Fallback>
          <p:pic>
            <p:nvPicPr>
              <p:cNvPr id="22" name="Ink 21">
                <a:extLst>
                  <a:ext uri="{FF2B5EF4-FFF2-40B4-BE49-F238E27FC236}">
                    <a16:creationId xmlns:a16="http://schemas.microsoft.com/office/drawing/2014/main" id="{1806059A-CE8C-4F99-8877-5DAF2049084D}"/>
                  </a:ext>
                </a:extLst>
              </p:cNvPr>
              <p:cNvPicPr/>
              <p:nvPr/>
            </p:nvPicPr>
            <p:blipFill>
              <a:blip r:embed="rId19"/>
              <a:stretch>
                <a:fillRect/>
              </a:stretch>
            </p:blipFill>
            <p:spPr>
              <a:xfrm>
                <a:off x="6028182" y="2453954"/>
                <a:ext cx="84096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3" name="Ink 22">
                <a:extLst>
                  <a:ext uri="{FF2B5EF4-FFF2-40B4-BE49-F238E27FC236}">
                    <a16:creationId xmlns:a16="http://schemas.microsoft.com/office/drawing/2014/main" id="{2D6FB7D0-E354-4A0E-97D8-2249FC69FB90}"/>
                  </a:ext>
                </a:extLst>
              </p14:cNvPr>
              <p14:cNvContentPartPr/>
              <p14:nvPr/>
            </p14:nvContentPartPr>
            <p14:xfrm>
              <a:off x="6025662" y="2475914"/>
              <a:ext cx="878400" cy="45000"/>
            </p14:xfrm>
          </p:contentPart>
        </mc:Choice>
        <mc:Fallback>
          <p:pic>
            <p:nvPicPr>
              <p:cNvPr id="23" name="Ink 22">
                <a:extLst>
                  <a:ext uri="{FF2B5EF4-FFF2-40B4-BE49-F238E27FC236}">
                    <a16:creationId xmlns:a16="http://schemas.microsoft.com/office/drawing/2014/main" id="{2D6FB7D0-E354-4A0E-97D8-2249FC69FB90}"/>
                  </a:ext>
                </a:extLst>
              </p:cNvPr>
              <p:cNvPicPr/>
              <p:nvPr/>
            </p:nvPicPr>
            <p:blipFill>
              <a:blip r:embed="rId21"/>
              <a:stretch>
                <a:fillRect/>
              </a:stretch>
            </p:blipFill>
            <p:spPr>
              <a:xfrm>
                <a:off x="6016662" y="2466914"/>
                <a:ext cx="896040" cy="62640"/>
              </a:xfrm>
              <a:prstGeom prst="rect">
                <a:avLst/>
              </a:prstGeom>
            </p:spPr>
          </p:pic>
        </mc:Fallback>
      </mc:AlternateContent>
      <p:sp>
        <p:nvSpPr>
          <p:cNvPr id="26" name="Flowchart: Connector 25">
            <a:extLst>
              <a:ext uri="{FF2B5EF4-FFF2-40B4-BE49-F238E27FC236}">
                <a16:creationId xmlns:a16="http://schemas.microsoft.com/office/drawing/2014/main" id="{7071F668-411B-44E4-84FA-DC2FC0CADB8D}"/>
              </a:ext>
            </a:extLst>
          </p:cNvPr>
          <p:cNvSpPr/>
          <p:nvPr/>
        </p:nvSpPr>
        <p:spPr>
          <a:xfrm>
            <a:off x="8041662" y="320040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grpSp>
        <p:nvGrpSpPr>
          <p:cNvPr id="29" name="Group 28">
            <a:extLst>
              <a:ext uri="{FF2B5EF4-FFF2-40B4-BE49-F238E27FC236}">
                <a16:creationId xmlns:a16="http://schemas.microsoft.com/office/drawing/2014/main" id="{318FA54C-58BE-493B-9E98-6A7E25754E37}"/>
              </a:ext>
            </a:extLst>
          </p:cNvPr>
          <p:cNvGrpSpPr/>
          <p:nvPr/>
        </p:nvGrpSpPr>
        <p:grpSpPr>
          <a:xfrm>
            <a:off x="6025237" y="4665074"/>
            <a:ext cx="703800" cy="433800"/>
            <a:chOff x="6025237" y="4665074"/>
            <a:chExt cx="703800" cy="433800"/>
          </a:xfrm>
        </p:grpSpPr>
        <mc:AlternateContent xmlns:mc="http://schemas.openxmlformats.org/markup-compatibility/2006">
          <mc:Choice xmlns:p14="http://schemas.microsoft.com/office/powerpoint/2010/main" Requires="p14">
            <p:contentPart p14:bwMode="auto" r:id="rId22">
              <p14:nvContentPartPr>
                <p14:cNvPr id="27" name="Ink 26">
                  <a:extLst>
                    <a:ext uri="{FF2B5EF4-FFF2-40B4-BE49-F238E27FC236}">
                      <a16:creationId xmlns:a16="http://schemas.microsoft.com/office/drawing/2014/main" id="{B3A421D5-44F5-4752-9BD0-D356E71DED16}"/>
                    </a:ext>
                  </a:extLst>
                </p14:cNvPr>
                <p14:cNvContentPartPr/>
                <p14:nvPr/>
              </p14:nvContentPartPr>
              <p14:xfrm>
                <a:off x="6025237" y="4678754"/>
                <a:ext cx="703800" cy="420120"/>
              </p14:xfrm>
            </p:contentPart>
          </mc:Choice>
          <mc:Fallback>
            <p:pic>
              <p:nvPicPr>
                <p:cNvPr id="27" name="Ink 26">
                  <a:extLst>
                    <a:ext uri="{FF2B5EF4-FFF2-40B4-BE49-F238E27FC236}">
                      <a16:creationId xmlns:a16="http://schemas.microsoft.com/office/drawing/2014/main" id="{B3A421D5-44F5-4752-9BD0-D356E71DED16}"/>
                    </a:ext>
                  </a:extLst>
                </p:cNvPr>
                <p:cNvPicPr/>
                <p:nvPr/>
              </p:nvPicPr>
              <p:blipFill>
                <a:blip r:embed="rId23"/>
                <a:stretch>
                  <a:fillRect/>
                </a:stretch>
              </p:blipFill>
              <p:spPr>
                <a:xfrm>
                  <a:off x="6016597" y="4669754"/>
                  <a:ext cx="72144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Ink 27">
                  <a:extLst>
                    <a:ext uri="{FF2B5EF4-FFF2-40B4-BE49-F238E27FC236}">
                      <a16:creationId xmlns:a16="http://schemas.microsoft.com/office/drawing/2014/main" id="{09CD5122-44ED-46BA-AE4B-E8E0B367E773}"/>
                    </a:ext>
                  </a:extLst>
                </p14:cNvPr>
                <p14:cNvContentPartPr/>
                <p14:nvPr/>
              </p14:nvContentPartPr>
              <p14:xfrm>
                <a:off x="6048637" y="4665074"/>
                <a:ext cx="637560" cy="12600"/>
              </p14:xfrm>
            </p:contentPart>
          </mc:Choice>
          <mc:Fallback>
            <p:pic>
              <p:nvPicPr>
                <p:cNvPr id="28" name="Ink 27">
                  <a:extLst>
                    <a:ext uri="{FF2B5EF4-FFF2-40B4-BE49-F238E27FC236}">
                      <a16:creationId xmlns:a16="http://schemas.microsoft.com/office/drawing/2014/main" id="{09CD5122-44ED-46BA-AE4B-E8E0B367E773}"/>
                    </a:ext>
                  </a:extLst>
                </p:cNvPr>
                <p:cNvPicPr/>
                <p:nvPr/>
              </p:nvPicPr>
              <p:blipFill>
                <a:blip r:embed="rId25"/>
                <a:stretch>
                  <a:fillRect/>
                </a:stretch>
              </p:blipFill>
              <p:spPr>
                <a:xfrm>
                  <a:off x="6039997" y="4656074"/>
                  <a:ext cx="655200" cy="30240"/>
                </a:xfrm>
                <a:prstGeom prst="rect">
                  <a:avLst/>
                </a:prstGeom>
              </p:spPr>
            </p:pic>
          </mc:Fallback>
        </mc:AlternateContent>
      </p:grpSp>
    </p:spTree>
    <p:extLst>
      <p:ext uri="{BB962C8B-B14F-4D97-AF65-F5344CB8AC3E}">
        <p14:creationId xmlns:p14="http://schemas.microsoft.com/office/powerpoint/2010/main" val="3997566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7C59B-E233-47FA-87BE-478618BBF033}"/>
              </a:ext>
            </a:extLst>
          </p:cNvPr>
          <p:cNvSpPr>
            <a:spLocks noGrp="1"/>
          </p:cNvSpPr>
          <p:nvPr>
            <p:ph type="title"/>
          </p:nvPr>
        </p:nvSpPr>
        <p:spPr>
          <a:xfrm>
            <a:off x="466722" y="586855"/>
            <a:ext cx="3201366" cy="3387497"/>
          </a:xfrm>
        </p:spPr>
        <p:txBody>
          <a:bodyPr anchor="b">
            <a:normAutofit/>
          </a:bodyPr>
          <a:lstStyle/>
          <a:p>
            <a:pPr algn="r"/>
            <a:r>
              <a:rPr lang="en-US" sz="4000" dirty="0">
                <a:solidFill>
                  <a:schemeClr val="bg1"/>
                </a:solidFill>
              </a:rPr>
              <a:t>Creating Discharge vs. Depth Curves</a:t>
            </a:r>
          </a:p>
        </p:txBody>
      </p:sp>
      <p:pic>
        <p:nvPicPr>
          <p:cNvPr id="5" name="Picture 4">
            <a:extLst>
              <a:ext uri="{FF2B5EF4-FFF2-40B4-BE49-F238E27FC236}">
                <a16:creationId xmlns:a16="http://schemas.microsoft.com/office/drawing/2014/main" id="{2849FBCE-83C7-4EB3-B7A9-BF68FA882D77}"/>
              </a:ext>
            </a:extLst>
          </p:cNvPr>
          <p:cNvPicPr>
            <a:picLocks noChangeAspect="1"/>
          </p:cNvPicPr>
          <p:nvPr/>
        </p:nvPicPr>
        <p:blipFill>
          <a:blip r:embed="rId2"/>
          <a:stretch>
            <a:fillRect/>
          </a:stretch>
        </p:blipFill>
        <p:spPr>
          <a:xfrm>
            <a:off x="5041907" y="586855"/>
            <a:ext cx="6592220" cy="4772691"/>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8EF98167-3D9B-4A63-A00E-D5F323F0CC39}"/>
                  </a:ext>
                </a:extLst>
              </p14:cNvPr>
              <p14:cNvContentPartPr/>
              <p14:nvPr/>
            </p14:nvContentPartPr>
            <p14:xfrm>
              <a:off x="6600157" y="880034"/>
              <a:ext cx="772920" cy="212400"/>
            </p14:xfrm>
          </p:contentPart>
        </mc:Choice>
        <mc:Fallback>
          <p:pic>
            <p:nvPicPr>
              <p:cNvPr id="6" name="Ink 5">
                <a:extLst>
                  <a:ext uri="{FF2B5EF4-FFF2-40B4-BE49-F238E27FC236}">
                    <a16:creationId xmlns:a16="http://schemas.microsoft.com/office/drawing/2014/main" id="{8EF98167-3D9B-4A63-A00E-D5F323F0CC39}"/>
                  </a:ext>
                </a:extLst>
              </p:cNvPr>
              <p:cNvPicPr/>
              <p:nvPr/>
            </p:nvPicPr>
            <p:blipFill>
              <a:blip r:embed="rId4"/>
              <a:stretch>
                <a:fillRect/>
              </a:stretch>
            </p:blipFill>
            <p:spPr>
              <a:xfrm>
                <a:off x="6591157" y="871034"/>
                <a:ext cx="7905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5502D922-4381-487F-A6F1-9C095F02B86A}"/>
                  </a:ext>
                </a:extLst>
              </p14:cNvPr>
              <p14:cNvContentPartPr/>
              <p14:nvPr/>
            </p14:nvContentPartPr>
            <p14:xfrm>
              <a:off x="5368957" y="1078034"/>
              <a:ext cx="855000" cy="12600"/>
            </p14:xfrm>
          </p:contentPart>
        </mc:Choice>
        <mc:Fallback>
          <p:pic>
            <p:nvPicPr>
              <p:cNvPr id="7" name="Ink 6">
                <a:extLst>
                  <a:ext uri="{FF2B5EF4-FFF2-40B4-BE49-F238E27FC236}">
                    <a16:creationId xmlns:a16="http://schemas.microsoft.com/office/drawing/2014/main" id="{5502D922-4381-487F-A6F1-9C095F02B86A}"/>
                  </a:ext>
                </a:extLst>
              </p:cNvPr>
              <p:cNvPicPr/>
              <p:nvPr/>
            </p:nvPicPr>
            <p:blipFill>
              <a:blip r:embed="rId6"/>
              <a:stretch>
                <a:fillRect/>
              </a:stretch>
            </p:blipFill>
            <p:spPr>
              <a:xfrm>
                <a:off x="5360317" y="1069034"/>
                <a:ext cx="872640" cy="30240"/>
              </a:xfrm>
              <a:prstGeom prst="rect">
                <a:avLst/>
              </a:prstGeom>
            </p:spPr>
          </p:pic>
        </mc:Fallback>
      </mc:AlternateContent>
    </p:spTree>
    <p:extLst>
      <p:ext uri="{BB962C8B-B14F-4D97-AF65-F5344CB8AC3E}">
        <p14:creationId xmlns:p14="http://schemas.microsoft.com/office/powerpoint/2010/main" val="1430384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53F83-7786-46E5-9BAF-7533B547EBFE}"/>
              </a:ext>
            </a:extLst>
          </p:cNvPr>
          <p:cNvSpPr>
            <a:spLocks noGrp="1"/>
          </p:cNvSpPr>
          <p:nvPr>
            <p:ph type="title"/>
          </p:nvPr>
        </p:nvSpPr>
        <p:spPr>
          <a:xfrm>
            <a:off x="466722" y="586855"/>
            <a:ext cx="3201366" cy="3387497"/>
          </a:xfrm>
        </p:spPr>
        <p:txBody>
          <a:bodyPr anchor="b">
            <a:normAutofit/>
          </a:bodyPr>
          <a:lstStyle/>
          <a:p>
            <a:pPr algn="r"/>
            <a:r>
              <a:rPr lang="en-US" sz="4000" dirty="0">
                <a:solidFill>
                  <a:schemeClr val="bg1"/>
                </a:solidFill>
              </a:rPr>
              <a:t>Creating Discharge vs. Depth Curves</a:t>
            </a:r>
            <a:endParaRPr lang="en-US" sz="4000" dirty="0">
              <a:solidFill>
                <a:srgbClr val="FFFFFF"/>
              </a:solidFill>
            </a:endParaRPr>
          </a:p>
        </p:txBody>
      </p:sp>
      <p:pic>
        <p:nvPicPr>
          <p:cNvPr id="5" name="Picture 4">
            <a:extLst>
              <a:ext uri="{FF2B5EF4-FFF2-40B4-BE49-F238E27FC236}">
                <a16:creationId xmlns:a16="http://schemas.microsoft.com/office/drawing/2014/main" id="{9ACC1E36-DFCD-43CC-8A8F-42BB986B62D0}"/>
              </a:ext>
            </a:extLst>
          </p:cNvPr>
          <p:cNvPicPr>
            <a:picLocks noChangeAspect="1"/>
          </p:cNvPicPr>
          <p:nvPr/>
        </p:nvPicPr>
        <p:blipFill>
          <a:blip r:embed="rId2"/>
          <a:stretch>
            <a:fillRect/>
          </a:stretch>
        </p:blipFill>
        <p:spPr>
          <a:xfrm>
            <a:off x="4629426" y="108901"/>
            <a:ext cx="7049484" cy="6754168"/>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3F51924A-CE19-417C-8B79-6363E80ACED6}"/>
                  </a:ext>
                </a:extLst>
              </p14:cNvPr>
              <p14:cNvContentPartPr/>
              <p14:nvPr/>
            </p14:nvContentPartPr>
            <p14:xfrm>
              <a:off x="5099382" y="2121674"/>
              <a:ext cx="42840" cy="688320"/>
            </p14:xfrm>
          </p:contentPart>
        </mc:Choice>
        <mc:Fallback>
          <p:pic>
            <p:nvPicPr>
              <p:cNvPr id="6" name="Ink 5">
                <a:extLst>
                  <a:ext uri="{FF2B5EF4-FFF2-40B4-BE49-F238E27FC236}">
                    <a16:creationId xmlns:a16="http://schemas.microsoft.com/office/drawing/2014/main" id="{3F51924A-CE19-417C-8B79-6363E80ACED6}"/>
                  </a:ext>
                </a:extLst>
              </p:cNvPr>
              <p:cNvPicPr/>
              <p:nvPr/>
            </p:nvPicPr>
            <p:blipFill>
              <a:blip r:embed="rId4"/>
              <a:stretch>
                <a:fillRect/>
              </a:stretch>
            </p:blipFill>
            <p:spPr>
              <a:xfrm>
                <a:off x="5090742" y="2112674"/>
                <a:ext cx="60480" cy="705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E22B7806-1073-40E5-8575-6820934B41B9}"/>
                  </a:ext>
                </a:extLst>
              </p14:cNvPr>
              <p14:cNvContentPartPr/>
              <p14:nvPr/>
            </p14:nvContentPartPr>
            <p14:xfrm>
              <a:off x="7291422" y="1312394"/>
              <a:ext cx="166320" cy="447120"/>
            </p14:xfrm>
          </p:contentPart>
        </mc:Choice>
        <mc:Fallback>
          <p:pic>
            <p:nvPicPr>
              <p:cNvPr id="7" name="Ink 6">
                <a:extLst>
                  <a:ext uri="{FF2B5EF4-FFF2-40B4-BE49-F238E27FC236}">
                    <a16:creationId xmlns:a16="http://schemas.microsoft.com/office/drawing/2014/main" id="{E22B7806-1073-40E5-8575-6820934B41B9}"/>
                  </a:ext>
                </a:extLst>
              </p:cNvPr>
              <p:cNvPicPr/>
              <p:nvPr/>
            </p:nvPicPr>
            <p:blipFill>
              <a:blip r:embed="rId6"/>
              <a:stretch>
                <a:fillRect/>
              </a:stretch>
            </p:blipFill>
            <p:spPr>
              <a:xfrm>
                <a:off x="7282422" y="1303394"/>
                <a:ext cx="18396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7009A75F-4B6D-407A-B2BB-E03A55997224}"/>
                  </a:ext>
                </a:extLst>
              </p14:cNvPr>
              <p14:cNvContentPartPr/>
              <p14:nvPr/>
            </p14:nvContentPartPr>
            <p14:xfrm>
              <a:off x="7842582" y="2051114"/>
              <a:ext cx="201960" cy="725760"/>
            </p14:xfrm>
          </p:contentPart>
        </mc:Choice>
        <mc:Fallback>
          <p:pic>
            <p:nvPicPr>
              <p:cNvPr id="9" name="Ink 8">
                <a:extLst>
                  <a:ext uri="{FF2B5EF4-FFF2-40B4-BE49-F238E27FC236}">
                    <a16:creationId xmlns:a16="http://schemas.microsoft.com/office/drawing/2014/main" id="{7009A75F-4B6D-407A-B2BB-E03A55997224}"/>
                  </a:ext>
                </a:extLst>
              </p:cNvPr>
              <p:cNvPicPr/>
              <p:nvPr/>
            </p:nvPicPr>
            <p:blipFill>
              <a:blip r:embed="rId8"/>
              <a:stretch>
                <a:fillRect/>
              </a:stretch>
            </p:blipFill>
            <p:spPr>
              <a:xfrm>
                <a:off x="7833582" y="2042474"/>
                <a:ext cx="219600" cy="743400"/>
              </a:xfrm>
              <a:prstGeom prst="rect">
                <a:avLst/>
              </a:prstGeom>
            </p:spPr>
          </p:pic>
        </mc:Fallback>
      </mc:AlternateContent>
    </p:spTree>
    <p:extLst>
      <p:ext uri="{BB962C8B-B14F-4D97-AF65-F5344CB8AC3E}">
        <p14:creationId xmlns:p14="http://schemas.microsoft.com/office/powerpoint/2010/main" val="897683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30408B7-02B2-4EC4-8EE8-B53E74642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8D20D71-5881-4E7A-AE27-00A7A2D1D6E0}"/>
              </a:ext>
            </a:extLst>
          </p:cNvPr>
          <p:cNvPicPr>
            <a:picLocks noChangeAspect="1"/>
          </p:cNvPicPr>
          <p:nvPr/>
        </p:nvPicPr>
        <p:blipFill>
          <a:blip r:embed="rId2"/>
          <a:stretch>
            <a:fillRect/>
          </a:stretch>
        </p:blipFill>
        <p:spPr>
          <a:xfrm>
            <a:off x="620973" y="1054197"/>
            <a:ext cx="3438815" cy="2458752"/>
          </a:xfrm>
          <a:prstGeom prst="rect">
            <a:avLst/>
          </a:prstGeom>
        </p:spPr>
      </p:pic>
      <p:pic>
        <p:nvPicPr>
          <p:cNvPr id="7" name="Picture 6">
            <a:extLst>
              <a:ext uri="{FF2B5EF4-FFF2-40B4-BE49-F238E27FC236}">
                <a16:creationId xmlns:a16="http://schemas.microsoft.com/office/drawing/2014/main" id="{9854611A-9675-427C-929F-7307B334310F}"/>
              </a:ext>
            </a:extLst>
          </p:cNvPr>
          <p:cNvPicPr>
            <a:picLocks noChangeAspect="1"/>
          </p:cNvPicPr>
          <p:nvPr/>
        </p:nvPicPr>
        <p:blipFill>
          <a:blip r:embed="rId3"/>
          <a:stretch>
            <a:fillRect/>
          </a:stretch>
        </p:blipFill>
        <p:spPr>
          <a:xfrm>
            <a:off x="4381521" y="1049427"/>
            <a:ext cx="3416322" cy="2468292"/>
          </a:xfrm>
          <a:prstGeom prst="rect">
            <a:avLst/>
          </a:prstGeom>
        </p:spPr>
      </p:pic>
      <p:pic>
        <p:nvPicPr>
          <p:cNvPr id="9" name="Picture 8">
            <a:extLst>
              <a:ext uri="{FF2B5EF4-FFF2-40B4-BE49-F238E27FC236}">
                <a16:creationId xmlns:a16="http://schemas.microsoft.com/office/drawing/2014/main" id="{511AAEC2-50D5-4E29-9B02-25455D7F35DE}"/>
              </a:ext>
            </a:extLst>
          </p:cNvPr>
          <p:cNvPicPr>
            <a:picLocks noChangeAspect="1"/>
          </p:cNvPicPr>
          <p:nvPr/>
        </p:nvPicPr>
        <p:blipFill>
          <a:blip r:embed="rId4"/>
          <a:stretch>
            <a:fillRect/>
          </a:stretch>
        </p:blipFill>
        <p:spPr>
          <a:xfrm>
            <a:off x="8153400" y="1061998"/>
            <a:ext cx="3369861" cy="2443149"/>
          </a:xfrm>
          <a:prstGeom prst="rect">
            <a:avLst/>
          </a:prstGeom>
        </p:spPr>
      </p:pic>
      <p:sp>
        <p:nvSpPr>
          <p:cNvPr id="16" name="Rectangle 15">
            <a:extLst>
              <a:ext uri="{FF2B5EF4-FFF2-40B4-BE49-F238E27FC236}">
                <a16:creationId xmlns:a16="http://schemas.microsoft.com/office/drawing/2014/main" id="{FC117A00-E1E3-4C50-9444-14FB2BC77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3674"/>
            <a:ext cx="12192000" cy="26243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2684D-2160-4215-9AB0-F814DB5A11A2}"/>
              </a:ext>
            </a:extLst>
          </p:cNvPr>
          <p:cNvSpPr>
            <a:spLocks noGrp="1"/>
          </p:cNvSpPr>
          <p:nvPr>
            <p:ph type="title"/>
          </p:nvPr>
        </p:nvSpPr>
        <p:spPr>
          <a:xfrm>
            <a:off x="965200" y="4428318"/>
            <a:ext cx="8508512" cy="1274076"/>
          </a:xfrm>
        </p:spPr>
        <p:txBody>
          <a:bodyPr vert="horz" lIns="91440" tIns="45720" rIns="91440" bIns="45720" rtlCol="0" anchor="b">
            <a:normAutofit/>
          </a:bodyPr>
          <a:lstStyle/>
          <a:p>
            <a:r>
              <a:rPr lang="en-US" sz="6000">
                <a:solidFill>
                  <a:schemeClr val="bg1"/>
                </a:solidFill>
              </a:rPr>
              <a:t>Graph Design</a:t>
            </a:r>
          </a:p>
        </p:txBody>
      </p:sp>
      <p:grpSp>
        <p:nvGrpSpPr>
          <p:cNvPr id="18" name="Group 17">
            <a:extLst>
              <a:ext uri="{FF2B5EF4-FFF2-40B4-BE49-F238E27FC236}">
                <a16:creationId xmlns:a16="http://schemas.microsoft.com/office/drawing/2014/main" id="{3CA30F3A-949D-4014-A5BD-809F81E84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08171" y="4821439"/>
            <a:ext cx="1128382" cy="847206"/>
            <a:chOff x="8183879" y="1000124"/>
            <a:chExt cx="1562267" cy="1172973"/>
          </a:xfrm>
        </p:grpSpPr>
        <p:sp>
          <p:nvSpPr>
            <p:cNvPr id="19" name="Freeform 5">
              <a:extLst>
                <a:ext uri="{FF2B5EF4-FFF2-40B4-BE49-F238E27FC236}">
                  <a16:creationId xmlns:a16="http://schemas.microsoft.com/office/drawing/2014/main" id="{A486C148-F247-4847-8096-6992A8A97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F05C5920-B89E-417C-9583-B3DC913ADD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58883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3236BF-060B-46D8-9CFC-FCBFB4C0D59A}"/>
              </a:ext>
            </a:extLst>
          </p:cNvPr>
          <p:cNvSpPr txBox="1"/>
          <p:nvPr/>
        </p:nvSpPr>
        <p:spPr>
          <a:xfrm>
            <a:off x="1873977" y="1088244"/>
            <a:ext cx="8976731" cy="523220"/>
          </a:xfrm>
          <a:prstGeom prst="rect">
            <a:avLst/>
          </a:prstGeom>
          <a:noFill/>
        </p:spPr>
        <p:txBody>
          <a:bodyPr wrap="square" rtlCol="0">
            <a:spAutoFit/>
          </a:bodyPr>
          <a:lstStyle/>
          <a:p>
            <a:r>
              <a:rPr lang="en-US" sz="2800" b="1" dirty="0"/>
              <a:t>Why should we use Flow Master software?</a:t>
            </a:r>
          </a:p>
        </p:txBody>
      </p:sp>
      <p:sp>
        <p:nvSpPr>
          <p:cNvPr id="3" name="TextBox 2">
            <a:extLst>
              <a:ext uri="{FF2B5EF4-FFF2-40B4-BE49-F238E27FC236}">
                <a16:creationId xmlns:a16="http://schemas.microsoft.com/office/drawing/2014/main" id="{9B1DB3DF-0F21-464E-A5B8-AD36357BEBE9}"/>
              </a:ext>
            </a:extLst>
          </p:cNvPr>
          <p:cNvSpPr txBox="1"/>
          <p:nvPr/>
        </p:nvSpPr>
        <p:spPr>
          <a:xfrm>
            <a:off x="2219093" y="2319453"/>
            <a:ext cx="7549375"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Computer solutions can be more detailed that hand calculation</a:t>
            </a:r>
          </a:p>
          <a:p>
            <a:pPr marL="285750" indent="-285750">
              <a:buFont typeface="Arial" panose="020B0604020202020204" pitchFamily="34" charset="0"/>
              <a:buChar char="•"/>
            </a:pPr>
            <a:r>
              <a:rPr lang="en-US" sz="2400" dirty="0"/>
              <a:t>The solution process may be less error.</a:t>
            </a:r>
          </a:p>
          <a:p>
            <a:pPr marL="285750" indent="-285750">
              <a:buFont typeface="Arial" panose="020B0604020202020204" pitchFamily="34" charset="0"/>
              <a:buChar char="•"/>
            </a:pPr>
            <a:r>
              <a:rPr lang="en-US" sz="2400" dirty="0"/>
              <a:t>It allows us to avoid algebraic and numeric errors.</a:t>
            </a:r>
          </a:p>
          <a:p>
            <a:pPr marL="285750" indent="-285750">
              <a:buFont typeface="Arial" panose="020B0604020202020204" pitchFamily="34" charset="0"/>
              <a:buChar char="•"/>
            </a:pPr>
            <a:r>
              <a:rPr lang="en-US" sz="2400" dirty="0"/>
              <a:t>Solutions are easily documented and reproducible.</a:t>
            </a:r>
          </a:p>
          <a:p>
            <a:pPr marL="285750" indent="-285750">
              <a:buFont typeface="Arial" panose="020B0604020202020204" pitchFamily="34" charset="0"/>
              <a:buChar char="•"/>
            </a:pPr>
            <a:r>
              <a:rPr lang="en-US" sz="2400" dirty="0"/>
              <a:t>Allows us to create several design trials that could be performed.</a:t>
            </a:r>
          </a:p>
        </p:txBody>
      </p:sp>
    </p:spTree>
    <p:extLst>
      <p:ext uri="{BB962C8B-B14F-4D97-AF65-F5344CB8AC3E}">
        <p14:creationId xmlns:p14="http://schemas.microsoft.com/office/powerpoint/2010/main" val="106637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3">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5">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8" name="Rectangle 57">
            <a:extLst>
              <a:ext uri="{FF2B5EF4-FFF2-40B4-BE49-F238E27FC236}">
                <a16:creationId xmlns:a16="http://schemas.microsoft.com/office/drawing/2014/main" id="{A47020BD-3785-4628-8C5E-A4011B43E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9694"/>
            <a:ext cx="12192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Chat">
            <a:extLst>
              <a:ext uri="{FF2B5EF4-FFF2-40B4-BE49-F238E27FC236}">
                <a16:creationId xmlns:a16="http://schemas.microsoft.com/office/drawing/2014/main" id="{AEE98CC8-0F49-4433-9FD0-35E20C04B5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850" y="2921000"/>
            <a:ext cx="2976563" cy="2976563"/>
          </a:xfrm>
          <a:prstGeom prst="rect">
            <a:avLst/>
          </a:prstGeom>
        </p:spPr>
      </p:pic>
      <p:pic>
        <p:nvPicPr>
          <p:cNvPr id="6" name="Picture 5">
            <a:extLst>
              <a:ext uri="{FF2B5EF4-FFF2-40B4-BE49-F238E27FC236}">
                <a16:creationId xmlns:a16="http://schemas.microsoft.com/office/drawing/2014/main" id="{E140941B-BDEF-4EA0-A0F5-BC0E9BFE675D}"/>
              </a:ext>
            </a:extLst>
          </p:cNvPr>
          <p:cNvPicPr>
            <a:picLocks noChangeAspect="1"/>
          </p:cNvPicPr>
          <p:nvPr/>
        </p:nvPicPr>
        <p:blipFill>
          <a:blip r:embed="rId5"/>
          <a:stretch>
            <a:fillRect/>
          </a:stretch>
        </p:blipFill>
        <p:spPr>
          <a:xfrm>
            <a:off x="4041357" y="2921000"/>
            <a:ext cx="7821779" cy="3502899"/>
          </a:xfrm>
          <a:prstGeom prst="rect">
            <a:avLst/>
          </a:prstGeom>
        </p:spPr>
      </p:pic>
      <p:sp>
        <p:nvSpPr>
          <p:cNvPr id="2" name="Title 1">
            <a:extLst>
              <a:ext uri="{FF2B5EF4-FFF2-40B4-BE49-F238E27FC236}">
                <a16:creationId xmlns:a16="http://schemas.microsoft.com/office/drawing/2014/main" id="{A98F6D58-1A39-41ED-99F7-0CE9F03BD344}"/>
              </a:ext>
            </a:extLst>
          </p:cNvPr>
          <p:cNvSpPr>
            <a:spLocks noGrp="1"/>
          </p:cNvSpPr>
          <p:nvPr>
            <p:ph type="title"/>
          </p:nvPr>
        </p:nvSpPr>
        <p:spPr>
          <a:xfrm>
            <a:off x="960120" y="434101"/>
            <a:ext cx="10279971" cy="1362042"/>
          </a:xfrm>
        </p:spPr>
        <p:txBody>
          <a:bodyPr anchor="b">
            <a:normAutofit/>
          </a:bodyPr>
          <a:lstStyle/>
          <a:p>
            <a:r>
              <a:rPr lang="en-US" sz="4800">
                <a:solidFill>
                  <a:schemeClr val="bg1"/>
                </a:solidFill>
                <a:latin typeface="Franklin Gothic Book" panose="020B0503020102020204" pitchFamily="34" charset="0"/>
                <a:cs typeface="Segoe UI" panose="020B0502040204020203" pitchFamily="34" charset="0"/>
              </a:rPr>
              <a:t>Using hand calculation</a:t>
            </a:r>
          </a:p>
        </p:txBody>
      </p:sp>
      <p:cxnSp>
        <p:nvCxnSpPr>
          <p:cNvPr id="9" name="Straight Arrow Connector 8">
            <a:extLst>
              <a:ext uri="{FF2B5EF4-FFF2-40B4-BE49-F238E27FC236}">
                <a16:creationId xmlns:a16="http://schemas.microsoft.com/office/drawing/2014/main" id="{A69846A0-31B5-4515-9F7B-6B6DF13F74C0}"/>
              </a:ext>
            </a:extLst>
          </p:cNvPr>
          <p:cNvCxnSpPr/>
          <p:nvPr/>
        </p:nvCxnSpPr>
        <p:spPr>
          <a:xfrm flipV="1">
            <a:off x="6388768" y="3260558"/>
            <a:ext cx="1672390" cy="2767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AA2D80C3-DF3D-414F-B5D8-D5C8D5766E65}"/>
              </a:ext>
            </a:extLst>
          </p:cNvPr>
          <p:cNvSpPr txBox="1"/>
          <p:nvPr/>
        </p:nvSpPr>
        <p:spPr>
          <a:xfrm>
            <a:off x="8464062" y="3141785"/>
            <a:ext cx="1688924" cy="369332"/>
          </a:xfrm>
          <a:prstGeom prst="rect">
            <a:avLst/>
          </a:prstGeom>
          <a:noFill/>
        </p:spPr>
        <p:txBody>
          <a:bodyPr wrap="none" rtlCol="0">
            <a:spAutoFit/>
          </a:bodyPr>
          <a:lstStyle/>
          <a:p>
            <a:r>
              <a:rPr lang="en-US" dirty="0"/>
              <a:t>Hydraulic radius</a:t>
            </a:r>
          </a:p>
        </p:txBody>
      </p:sp>
    </p:spTree>
    <p:extLst>
      <p:ext uri="{BB962C8B-B14F-4D97-AF65-F5344CB8AC3E}">
        <p14:creationId xmlns:p14="http://schemas.microsoft.com/office/powerpoint/2010/main" val="2880909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3">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5">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8" name="Rectangle 57">
            <a:extLst>
              <a:ext uri="{FF2B5EF4-FFF2-40B4-BE49-F238E27FC236}">
                <a16:creationId xmlns:a16="http://schemas.microsoft.com/office/drawing/2014/main" id="{A47020BD-3785-4628-8C5E-A4011B43E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9694"/>
            <a:ext cx="12192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140941B-BDEF-4EA0-A0F5-BC0E9BFE675D}"/>
              </a:ext>
            </a:extLst>
          </p:cNvPr>
          <p:cNvPicPr>
            <a:picLocks noChangeAspect="1"/>
          </p:cNvPicPr>
          <p:nvPr/>
        </p:nvPicPr>
        <p:blipFill>
          <a:blip r:embed="rId3"/>
          <a:stretch>
            <a:fillRect/>
          </a:stretch>
        </p:blipFill>
        <p:spPr>
          <a:xfrm>
            <a:off x="340386" y="2403444"/>
            <a:ext cx="5555704" cy="2488062"/>
          </a:xfrm>
          <a:prstGeom prst="rect">
            <a:avLst/>
          </a:prstGeom>
        </p:spPr>
      </p:pic>
      <p:sp>
        <p:nvSpPr>
          <p:cNvPr id="2" name="Title 1">
            <a:extLst>
              <a:ext uri="{FF2B5EF4-FFF2-40B4-BE49-F238E27FC236}">
                <a16:creationId xmlns:a16="http://schemas.microsoft.com/office/drawing/2014/main" id="{A98F6D58-1A39-41ED-99F7-0CE9F03BD344}"/>
              </a:ext>
            </a:extLst>
          </p:cNvPr>
          <p:cNvSpPr>
            <a:spLocks noGrp="1"/>
          </p:cNvSpPr>
          <p:nvPr>
            <p:ph type="title"/>
          </p:nvPr>
        </p:nvSpPr>
        <p:spPr>
          <a:xfrm>
            <a:off x="960120" y="434101"/>
            <a:ext cx="10279971" cy="1362042"/>
          </a:xfrm>
        </p:spPr>
        <p:txBody>
          <a:bodyPr anchor="b">
            <a:normAutofit/>
          </a:bodyPr>
          <a:lstStyle/>
          <a:p>
            <a:r>
              <a:rPr lang="en-US" sz="4800">
                <a:solidFill>
                  <a:schemeClr val="bg1"/>
                </a:solidFill>
                <a:latin typeface="Franklin Gothic Book" panose="020B0503020102020204" pitchFamily="34" charset="0"/>
                <a:cs typeface="Segoe UI" panose="020B0502040204020203" pitchFamily="34" charset="0"/>
              </a:rPr>
              <a:t>Using hand calculation</a:t>
            </a:r>
          </a:p>
        </p:txBody>
      </p:sp>
      <p:pic>
        <p:nvPicPr>
          <p:cNvPr id="5" name="Picture 4">
            <a:extLst>
              <a:ext uri="{FF2B5EF4-FFF2-40B4-BE49-F238E27FC236}">
                <a16:creationId xmlns:a16="http://schemas.microsoft.com/office/drawing/2014/main" id="{8930A84E-9BF0-46FA-8366-B14580F1EAD8}"/>
              </a:ext>
            </a:extLst>
          </p:cNvPr>
          <p:cNvPicPr>
            <a:picLocks noChangeAspect="1"/>
          </p:cNvPicPr>
          <p:nvPr/>
        </p:nvPicPr>
        <p:blipFill>
          <a:blip r:embed="rId4"/>
          <a:stretch>
            <a:fillRect/>
          </a:stretch>
        </p:blipFill>
        <p:spPr>
          <a:xfrm>
            <a:off x="7155605" y="2403444"/>
            <a:ext cx="4084485" cy="4277322"/>
          </a:xfrm>
          <a:prstGeom prst="rect">
            <a:avLst/>
          </a:prstGeom>
        </p:spPr>
      </p:pic>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2502C956-617F-48F5-A77F-CD52F47F9EF5}"/>
                  </a:ext>
                </a:extLst>
              </p14:cNvPr>
              <p14:cNvContentPartPr/>
              <p14:nvPr/>
            </p14:nvContentPartPr>
            <p14:xfrm>
              <a:off x="7174357" y="3270434"/>
              <a:ext cx="1505880" cy="2826000"/>
            </p14:xfrm>
          </p:contentPart>
        </mc:Choice>
        <mc:Fallback>
          <p:pic>
            <p:nvPicPr>
              <p:cNvPr id="7" name="Ink 6">
                <a:extLst>
                  <a:ext uri="{FF2B5EF4-FFF2-40B4-BE49-F238E27FC236}">
                    <a16:creationId xmlns:a16="http://schemas.microsoft.com/office/drawing/2014/main" id="{2502C956-617F-48F5-A77F-CD52F47F9EF5}"/>
                  </a:ext>
                </a:extLst>
              </p:cNvPr>
              <p:cNvPicPr/>
              <p:nvPr/>
            </p:nvPicPr>
            <p:blipFill>
              <a:blip r:embed="rId6"/>
              <a:stretch>
                <a:fillRect/>
              </a:stretch>
            </p:blipFill>
            <p:spPr>
              <a:xfrm>
                <a:off x="7165357" y="3261794"/>
                <a:ext cx="1523520" cy="2843640"/>
              </a:xfrm>
              <a:prstGeom prst="rect">
                <a:avLst/>
              </a:prstGeom>
            </p:spPr>
          </p:pic>
        </mc:Fallback>
      </mc:AlternateContent>
      <p:cxnSp>
        <p:nvCxnSpPr>
          <p:cNvPr id="11" name="Straight Arrow Connector 10">
            <a:extLst>
              <a:ext uri="{FF2B5EF4-FFF2-40B4-BE49-F238E27FC236}">
                <a16:creationId xmlns:a16="http://schemas.microsoft.com/office/drawing/2014/main" id="{6804FE04-0DEF-4FB4-8097-7C77135422B9}"/>
              </a:ext>
            </a:extLst>
          </p:cNvPr>
          <p:cNvCxnSpPr/>
          <p:nvPr/>
        </p:nvCxnSpPr>
        <p:spPr>
          <a:xfrm flipH="1">
            <a:off x="4806462" y="4982308"/>
            <a:ext cx="2543907" cy="6447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8BC5AA27-C112-4563-9CA7-426FA8451EDB}"/>
              </a:ext>
            </a:extLst>
          </p:cNvPr>
          <p:cNvSpPr txBox="1"/>
          <p:nvPr/>
        </p:nvSpPr>
        <p:spPr>
          <a:xfrm>
            <a:off x="2625969" y="5480773"/>
            <a:ext cx="3848746" cy="369332"/>
          </a:xfrm>
          <a:prstGeom prst="rect">
            <a:avLst/>
          </a:prstGeom>
          <a:noFill/>
        </p:spPr>
        <p:txBody>
          <a:bodyPr wrap="none" rtlCol="0">
            <a:spAutoFit/>
          </a:bodyPr>
          <a:lstStyle/>
          <a:p>
            <a:r>
              <a:rPr lang="en-US" dirty="0"/>
              <a:t>Parameter obtained using the software</a:t>
            </a:r>
          </a:p>
        </p:txBody>
      </p:sp>
    </p:spTree>
    <p:extLst>
      <p:ext uri="{BB962C8B-B14F-4D97-AF65-F5344CB8AC3E}">
        <p14:creationId xmlns:p14="http://schemas.microsoft.com/office/powerpoint/2010/main" val="3536944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041" y="982364"/>
            <a:ext cx="2659472" cy="2659472"/>
          </a:xfrm>
          <a:prstGeom prst="rect">
            <a:avLst/>
          </a:prstGeom>
        </p:spPr>
      </p:pic>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0143" y="983211"/>
            <a:ext cx="2646677" cy="2646677"/>
          </a:xfrm>
          <a:prstGeom prst="rect">
            <a:avLst/>
          </a:prstGeom>
        </p:spPr>
      </p:pic>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56859" y="982364"/>
            <a:ext cx="2648371" cy="2648371"/>
          </a:xfrm>
          <a:prstGeom prst="rect">
            <a:avLst/>
          </a:prstGeom>
        </p:spPr>
      </p:pic>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25269" y="1004677"/>
            <a:ext cx="2648372" cy="2648372"/>
          </a:xfrm>
          <a:prstGeom prst="rect">
            <a:avLst/>
          </a:prstGeom>
        </p:spPr>
      </p:pic>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rmAutofit/>
          </a:bodyPr>
          <a:lstStyle/>
          <a:p>
            <a:r>
              <a:rPr lang="en-US" sz="5400" dirty="0">
                <a:solidFill>
                  <a:srgbClr val="FFFFFF"/>
                </a:solidFill>
                <a:latin typeface="Franklin Gothic Book" panose="020B0503020102020204" pitchFamily="34" charset="0"/>
                <a:cs typeface="Segoe UI" panose="020B0502040204020203" pitchFamily="34" charset="0"/>
              </a:rPr>
              <a:t>Research Presentation End</a:t>
            </a: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339362" y="5815698"/>
            <a:ext cx="9144000" cy="420001"/>
          </a:xfrm>
        </p:spPr>
        <p:txBody>
          <a:bodyPr>
            <a:normAutofit/>
          </a:bodyPr>
          <a:lstStyle/>
          <a:p>
            <a:r>
              <a:rPr lang="en-US" sz="2000" dirty="0">
                <a:solidFill>
                  <a:srgbClr val="E7E6E6"/>
                </a:solidFill>
                <a:latin typeface="Segoe UI" panose="020B0502040204020203" pitchFamily="34" charset="0"/>
                <a:cs typeface="Segoe UI" panose="020B0502040204020203" pitchFamily="34" charset="0"/>
              </a:rPr>
              <a:t>FlowMaster Software</a:t>
            </a:r>
          </a:p>
        </p:txBody>
      </p:sp>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1020467" y="1397120"/>
            <a:ext cx="4707671" cy="1225650"/>
          </a:xfrm>
        </p:spPr>
        <p:txBody>
          <a:bodyPr anchor="b">
            <a:normAutofit/>
          </a:bodyPr>
          <a:lstStyle/>
          <a:p>
            <a:r>
              <a:rPr lang="en-US" sz="3800">
                <a:solidFill>
                  <a:schemeClr val="bg1"/>
                </a:solidFill>
                <a:latin typeface="Franklin Gothic Book" panose="020B0503020102020204" pitchFamily="34" charset="0"/>
                <a:cs typeface="Segoe UI" panose="020B0502040204020203" pitchFamily="34" charset="0"/>
              </a:rPr>
              <a:t>Flow Master</a:t>
            </a:r>
          </a:p>
        </p:txBody>
      </p:sp>
      <p:sp>
        <p:nvSpPr>
          <p:cNvPr id="3" name="Content Placeholder 2">
            <a:extLst>
              <a:ext uri="{FF2B5EF4-FFF2-40B4-BE49-F238E27FC236}">
                <a16:creationId xmlns:a16="http://schemas.microsoft.com/office/drawing/2014/main" id="{81072FAC-EEE9-4F26-A784-BC07EACCBE9F}"/>
              </a:ext>
            </a:extLst>
          </p:cNvPr>
          <p:cNvSpPr>
            <a:spLocks noGrp="1"/>
          </p:cNvSpPr>
          <p:nvPr>
            <p:ph idx="1"/>
          </p:nvPr>
        </p:nvSpPr>
        <p:spPr>
          <a:xfrm>
            <a:off x="1020467" y="2891752"/>
            <a:ext cx="4707671" cy="2334517"/>
          </a:xfrm>
        </p:spPr>
        <p:txBody>
          <a:bodyPr vert="horz" lIns="91440" tIns="45720" rIns="91440" bIns="45720" rtlCol="0">
            <a:normAutofit/>
          </a:bodyPr>
          <a:lstStyle/>
          <a:p>
            <a:r>
              <a:rPr lang="en-US" sz="2000">
                <a:solidFill>
                  <a:schemeClr val="bg1"/>
                </a:solidFill>
                <a:latin typeface="Segoe UI" panose="020B0502040204020203" pitchFamily="34" charset="0"/>
                <a:cs typeface="Segoe UI" panose="020B0502040204020203" pitchFamily="34" charset="0"/>
              </a:rPr>
              <a:t>Used for hydraulic design and analysis of pipes, gutters, inlets, ditches, open channels, weirs, and orifices.</a:t>
            </a:r>
          </a:p>
          <a:p>
            <a:r>
              <a:rPr lang="en-US" sz="2000">
                <a:solidFill>
                  <a:schemeClr val="bg1"/>
                </a:solidFill>
                <a:latin typeface="Segoe UI" panose="020B0502040204020203" pitchFamily="34" charset="0"/>
                <a:cs typeface="Segoe UI" panose="020B0502040204020203" pitchFamily="34" charset="0"/>
              </a:rPr>
              <a:t>Computes flows and pressure using common head loss equations like as Manning’s, Darcy- Weisbach, Kutter’s, and Hazen- Williams.</a:t>
            </a:r>
          </a:p>
          <a:p>
            <a:pPr marL="0" indent="0">
              <a:buNone/>
            </a:pPr>
            <a:endParaRPr lang="en-US" sz="2000">
              <a:solidFill>
                <a:schemeClr val="bg1"/>
              </a:solidFill>
              <a:latin typeface="Segoe UI" panose="020B0502040204020203" pitchFamily="34" charset="0"/>
              <a:cs typeface="Segoe UI" panose="020B0502040204020203" pitchFamily="34" charset="0"/>
            </a:endParaRPr>
          </a:p>
          <a:p>
            <a:endParaRPr lang="en-US" sz="2000">
              <a:solidFill>
                <a:schemeClr val="bg1"/>
              </a:solidFill>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5C947181-1A59-4E7E-B15F-2137FFC68D6A}"/>
              </a:ext>
            </a:extLst>
          </p:cNvPr>
          <p:cNvPicPr>
            <a:picLocks noChangeAspect="1"/>
          </p:cNvPicPr>
          <p:nvPr/>
        </p:nvPicPr>
        <p:blipFill>
          <a:blip r:embed="rId3"/>
          <a:stretch>
            <a:fillRect/>
          </a:stretch>
        </p:blipFill>
        <p:spPr>
          <a:xfrm>
            <a:off x="5728139" y="3877519"/>
            <a:ext cx="5861400" cy="1926379"/>
          </a:xfrm>
          <a:prstGeom prst="rect">
            <a:avLst/>
          </a:prstGeom>
        </p:spPr>
      </p:pic>
      <p:sp>
        <p:nvSpPr>
          <p:cNvPr id="27" name="Rectangle 26">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Open Book">
            <a:extLst>
              <a:ext uri="{FF2B5EF4-FFF2-40B4-BE49-F238E27FC236}">
                <a16:creationId xmlns:a16="http://schemas.microsoft.com/office/drawing/2014/main" id="{DEFE964D-9F1C-4F69-ADD3-0E1AB324E1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97998" y="1016000"/>
            <a:ext cx="2374900" cy="2374900"/>
          </a:xfrm>
          <a:prstGeom prst="rect">
            <a:avLst/>
          </a:prstGeom>
        </p:spPr>
      </p:pic>
      <p:sp>
        <p:nvSpPr>
          <p:cNvPr id="29" name="Rectangle 28">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5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1020467" y="1397120"/>
            <a:ext cx="4707671" cy="1225650"/>
          </a:xfrm>
        </p:spPr>
        <p:txBody>
          <a:bodyPr anchor="b">
            <a:normAutofit/>
          </a:bodyPr>
          <a:lstStyle/>
          <a:p>
            <a:r>
              <a:rPr lang="en-US" sz="3800">
                <a:solidFill>
                  <a:schemeClr val="bg1"/>
                </a:solidFill>
                <a:latin typeface="Franklin Gothic Book" panose="020B0503020102020204" pitchFamily="34" charset="0"/>
                <a:cs typeface="Segoe UI" panose="020B0502040204020203" pitchFamily="34" charset="0"/>
              </a:rPr>
              <a:t>Flow Master</a:t>
            </a:r>
          </a:p>
        </p:txBody>
      </p:sp>
      <p:sp>
        <p:nvSpPr>
          <p:cNvPr id="3" name="Content Placeholder 2">
            <a:extLst>
              <a:ext uri="{FF2B5EF4-FFF2-40B4-BE49-F238E27FC236}">
                <a16:creationId xmlns:a16="http://schemas.microsoft.com/office/drawing/2014/main" id="{81072FAC-EEE9-4F26-A784-BC07EACCBE9F}"/>
              </a:ext>
            </a:extLst>
          </p:cNvPr>
          <p:cNvSpPr>
            <a:spLocks noGrp="1"/>
          </p:cNvSpPr>
          <p:nvPr>
            <p:ph idx="1"/>
          </p:nvPr>
        </p:nvSpPr>
        <p:spPr>
          <a:xfrm>
            <a:off x="1020467" y="2891752"/>
            <a:ext cx="4707671" cy="2334517"/>
          </a:xfrm>
        </p:spPr>
        <p:txBody>
          <a:bodyPr vert="horz" lIns="91440" tIns="45720" rIns="91440" bIns="45720" rtlCol="0">
            <a:normAutofit/>
          </a:bodyPr>
          <a:lstStyle/>
          <a:p>
            <a:r>
              <a:rPr lang="en-US" sz="2000" dirty="0">
                <a:solidFill>
                  <a:schemeClr val="bg1"/>
                </a:solidFill>
                <a:latin typeface="Segoe UI" panose="020B0502040204020203" pitchFamily="34" charset="0"/>
                <a:cs typeface="Segoe UI" panose="020B0502040204020203" pitchFamily="34" charset="0"/>
              </a:rPr>
              <a:t>Allows user to find an unknown variable and automatically compute the solution after entering the known parameters.</a:t>
            </a:r>
          </a:p>
          <a:p>
            <a:r>
              <a:rPr lang="en-US" sz="2000" dirty="0">
                <a:solidFill>
                  <a:schemeClr val="bg1"/>
                </a:solidFill>
                <a:latin typeface="Segoe UI" panose="020B0502040204020203" pitchFamily="34" charset="0"/>
                <a:cs typeface="Segoe UI" panose="020B0502040204020203" pitchFamily="34" charset="0"/>
              </a:rPr>
              <a:t>Calculates rating tables and plots curves and cross-sections.</a:t>
            </a:r>
          </a:p>
          <a:p>
            <a:pPr marL="0" indent="0">
              <a:buNone/>
            </a:pPr>
            <a:endParaRPr lang="en-US" sz="2000" dirty="0">
              <a:solidFill>
                <a:schemeClr val="bg1"/>
              </a:solidFill>
              <a:latin typeface="Segoe UI" panose="020B0502040204020203" pitchFamily="34" charset="0"/>
              <a:cs typeface="Segoe UI" panose="020B0502040204020203" pitchFamily="34" charset="0"/>
            </a:endParaRPr>
          </a:p>
          <a:p>
            <a:endParaRPr lang="en-US" sz="2000" dirty="0">
              <a:solidFill>
                <a:schemeClr val="bg1"/>
              </a:solidFill>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Open Book">
            <a:extLst>
              <a:ext uri="{FF2B5EF4-FFF2-40B4-BE49-F238E27FC236}">
                <a16:creationId xmlns:a16="http://schemas.microsoft.com/office/drawing/2014/main" id="{DEFE964D-9F1C-4F69-ADD3-0E1AB324E1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7998" y="1016000"/>
            <a:ext cx="2374900" cy="2374900"/>
          </a:xfrm>
          <a:prstGeom prst="rect">
            <a:avLst/>
          </a:prstGeom>
        </p:spPr>
      </p:pic>
      <p:sp>
        <p:nvSpPr>
          <p:cNvPr id="29" name="Rectangle 28">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1942FFF-75CB-4277-AF57-47F25F491DC0}"/>
              </a:ext>
            </a:extLst>
          </p:cNvPr>
          <p:cNvPicPr>
            <a:picLocks noChangeAspect="1"/>
          </p:cNvPicPr>
          <p:nvPr/>
        </p:nvPicPr>
        <p:blipFill>
          <a:blip r:embed="rId5"/>
          <a:stretch>
            <a:fillRect/>
          </a:stretch>
        </p:blipFill>
        <p:spPr>
          <a:xfrm>
            <a:off x="6817489" y="3808072"/>
            <a:ext cx="4707671" cy="1763678"/>
          </a:xfrm>
          <a:prstGeom prst="rect">
            <a:avLst/>
          </a:prstGeom>
        </p:spPr>
      </p:pic>
    </p:spTree>
    <p:extLst>
      <p:ext uri="{BB962C8B-B14F-4D97-AF65-F5344CB8AC3E}">
        <p14:creationId xmlns:p14="http://schemas.microsoft.com/office/powerpoint/2010/main" val="348838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BD0A42-B011-4DBF-B5CD-6718A97E3C70}"/>
              </a:ext>
            </a:extLst>
          </p:cNvPr>
          <p:cNvSpPr>
            <a:spLocks noGrp="1"/>
          </p:cNvSpPr>
          <p:nvPr>
            <p:ph type="title"/>
          </p:nvPr>
        </p:nvSpPr>
        <p:spPr/>
        <p:txBody>
          <a:bodyPr/>
          <a:lstStyle/>
          <a:p>
            <a:pPr algn="ctr"/>
            <a:r>
              <a:rPr lang="en-US" b="1" dirty="0"/>
              <a:t>Basic Format </a:t>
            </a:r>
          </a:p>
        </p:txBody>
      </p:sp>
      <p:pic>
        <p:nvPicPr>
          <p:cNvPr id="10" name="Picture 9">
            <a:extLst>
              <a:ext uri="{FF2B5EF4-FFF2-40B4-BE49-F238E27FC236}">
                <a16:creationId xmlns:a16="http://schemas.microsoft.com/office/drawing/2014/main" id="{E863012A-BEBC-44DA-B610-6806C07D350F}"/>
              </a:ext>
            </a:extLst>
          </p:cNvPr>
          <p:cNvPicPr>
            <a:picLocks noChangeAspect="1"/>
          </p:cNvPicPr>
          <p:nvPr/>
        </p:nvPicPr>
        <p:blipFill>
          <a:blip r:embed="rId3"/>
          <a:stretch>
            <a:fillRect/>
          </a:stretch>
        </p:blipFill>
        <p:spPr>
          <a:xfrm>
            <a:off x="1137423" y="2199847"/>
            <a:ext cx="4415883" cy="3764552"/>
          </a:xfrm>
          <a:prstGeom prst="rect">
            <a:avLst/>
          </a:prstGeom>
        </p:spPr>
      </p:pic>
      <p:sp>
        <p:nvSpPr>
          <p:cNvPr id="11" name="TextBox 10">
            <a:extLst>
              <a:ext uri="{FF2B5EF4-FFF2-40B4-BE49-F238E27FC236}">
                <a16:creationId xmlns:a16="http://schemas.microsoft.com/office/drawing/2014/main" id="{B1856796-6EAE-47A1-8DA9-961BD2075EC8}"/>
              </a:ext>
            </a:extLst>
          </p:cNvPr>
          <p:cNvSpPr txBox="1"/>
          <p:nvPr/>
        </p:nvSpPr>
        <p:spPr>
          <a:xfrm>
            <a:off x="1048213" y="1518559"/>
            <a:ext cx="963725" cy="369332"/>
          </a:xfrm>
          <a:prstGeom prst="rect">
            <a:avLst/>
          </a:prstGeom>
          <a:noFill/>
        </p:spPr>
        <p:txBody>
          <a:bodyPr wrap="none" rtlCol="0">
            <a:spAutoFit/>
          </a:bodyPr>
          <a:lstStyle/>
          <a:p>
            <a:r>
              <a:rPr lang="en-US" dirty="0">
                <a:solidFill>
                  <a:srgbClr val="FF0000"/>
                </a:solidFill>
              </a:rPr>
              <a:t>Title Bar</a:t>
            </a:r>
          </a:p>
        </p:txBody>
      </p:sp>
      <p:sp>
        <p:nvSpPr>
          <p:cNvPr id="12" name="TextBox 11">
            <a:extLst>
              <a:ext uri="{FF2B5EF4-FFF2-40B4-BE49-F238E27FC236}">
                <a16:creationId xmlns:a16="http://schemas.microsoft.com/office/drawing/2014/main" id="{E4AD8118-B454-4765-AAED-445081F776A3}"/>
              </a:ext>
            </a:extLst>
          </p:cNvPr>
          <p:cNvSpPr txBox="1"/>
          <p:nvPr/>
        </p:nvSpPr>
        <p:spPr>
          <a:xfrm>
            <a:off x="2164077" y="1575935"/>
            <a:ext cx="1109599" cy="369332"/>
          </a:xfrm>
          <a:prstGeom prst="rect">
            <a:avLst/>
          </a:prstGeom>
          <a:noFill/>
        </p:spPr>
        <p:txBody>
          <a:bodyPr wrap="none" rtlCol="0">
            <a:spAutoFit/>
          </a:bodyPr>
          <a:lstStyle/>
          <a:p>
            <a:r>
              <a:rPr lang="en-US" dirty="0">
                <a:solidFill>
                  <a:srgbClr val="FF0000"/>
                </a:solidFill>
              </a:rPr>
              <a:t>Menu Bar</a:t>
            </a:r>
          </a:p>
        </p:txBody>
      </p:sp>
      <p:sp>
        <p:nvSpPr>
          <p:cNvPr id="13" name="TextBox 12">
            <a:extLst>
              <a:ext uri="{FF2B5EF4-FFF2-40B4-BE49-F238E27FC236}">
                <a16:creationId xmlns:a16="http://schemas.microsoft.com/office/drawing/2014/main" id="{169F04D5-4823-4CAA-80BD-7802FFBCD013}"/>
              </a:ext>
            </a:extLst>
          </p:cNvPr>
          <p:cNvSpPr txBox="1"/>
          <p:nvPr/>
        </p:nvSpPr>
        <p:spPr>
          <a:xfrm>
            <a:off x="3030517" y="1817978"/>
            <a:ext cx="1782026" cy="369332"/>
          </a:xfrm>
          <a:prstGeom prst="rect">
            <a:avLst/>
          </a:prstGeom>
          <a:noFill/>
        </p:spPr>
        <p:txBody>
          <a:bodyPr wrap="none" rtlCol="0">
            <a:spAutoFit/>
          </a:bodyPr>
          <a:lstStyle/>
          <a:p>
            <a:r>
              <a:rPr lang="en-US" dirty="0">
                <a:solidFill>
                  <a:srgbClr val="FF0000"/>
                </a:solidFill>
              </a:rPr>
              <a:t>Standard Toolbar</a:t>
            </a:r>
          </a:p>
        </p:txBody>
      </p:sp>
      <p:cxnSp>
        <p:nvCxnSpPr>
          <p:cNvPr id="15" name="Straight Arrow Connector 14">
            <a:extLst>
              <a:ext uri="{FF2B5EF4-FFF2-40B4-BE49-F238E27FC236}">
                <a16:creationId xmlns:a16="http://schemas.microsoft.com/office/drawing/2014/main" id="{566C8DA9-9580-4F97-BC55-065EC86E42C2}"/>
              </a:ext>
            </a:extLst>
          </p:cNvPr>
          <p:cNvCxnSpPr>
            <a:cxnSpLocks/>
          </p:cNvCxnSpPr>
          <p:nvPr/>
        </p:nvCxnSpPr>
        <p:spPr>
          <a:xfrm>
            <a:off x="1371600" y="1945267"/>
            <a:ext cx="0" cy="3518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C9A50679-3351-43BC-BFEA-775B40EE92E7}"/>
              </a:ext>
            </a:extLst>
          </p:cNvPr>
          <p:cNvCxnSpPr/>
          <p:nvPr/>
        </p:nvCxnSpPr>
        <p:spPr>
          <a:xfrm>
            <a:off x="2475571" y="1945267"/>
            <a:ext cx="0" cy="5526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01D66C2-EC15-4385-9571-441F63225468}"/>
              </a:ext>
            </a:extLst>
          </p:cNvPr>
          <p:cNvCxnSpPr/>
          <p:nvPr/>
        </p:nvCxnSpPr>
        <p:spPr>
          <a:xfrm>
            <a:off x="3579541" y="2121209"/>
            <a:ext cx="0" cy="8004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p14="http://schemas.microsoft.com/office/powerpoint/2010/main" Requires="p14">
          <p:contentPart p14:bwMode="auto" r:id="rId4">
            <p14:nvContentPartPr>
              <p14:cNvPr id="21" name="Ink 20">
                <a:extLst>
                  <a:ext uri="{FF2B5EF4-FFF2-40B4-BE49-F238E27FC236}">
                    <a16:creationId xmlns:a16="http://schemas.microsoft.com/office/drawing/2014/main" id="{EF06EF12-778C-444D-9F2C-F592AC55ED6B}"/>
                  </a:ext>
                </a:extLst>
              </p14:cNvPr>
              <p14:cNvContentPartPr/>
              <p14:nvPr/>
            </p14:nvContentPartPr>
            <p14:xfrm>
              <a:off x="4839120" y="2339728"/>
              <a:ext cx="671400" cy="24480"/>
            </p14:xfrm>
          </p:contentPart>
        </mc:Choice>
        <mc:Fallback>
          <p:pic>
            <p:nvPicPr>
              <p:cNvPr id="21" name="Ink 20">
                <a:extLst>
                  <a:ext uri="{FF2B5EF4-FFF2-40B4-BE49-F238E27FC236}">
                    <a16:creationId xmlns:a16="http://schemas.microsoft.com/office/drawing/2014/main" id="{EF06EF12-778C-444D-9F2C-F592AC55ED6B}"/>
                  </a:ext>
                </a:extLst>
              </p:cNvPr>
              <p:cNvPicPr/>
              <p:nvPr/>
            </p:nvPicPr>
            <p:blipFill>
              <a:blip r:embed="rId5"/>
              <a:stretch>
                <a:fillRect/>
              </a:stretch>
            </p:blipFill>
            <p:spPr>
              <a:xfrm>
                <a:off x="4830480" y="2330728"/>
                <a:ext cx="689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 name="Ink 21">
                <a:extLst>
                  <a:ext uri="{FF2B5EF4-FFF2-40B4-BE49-F238E27FC236}">
                    <a16:creationId xmlns:a16="http://schemas.microsoft.com/office/drawing/2014/main" id="{80968973-126C-42E6-93FE-BE92F582F1FB}"/>
                  </a:ext>
                </a:extLst>
              </p14:cNvPr>
              <p14:cNvContentPartPr/>
              <p14:nvPr/>
            </p14:nvContentPartPr>
            <p14:xfrm>
              <a:off x="4483080" y="2384728"/>
              <a:ext cx="312120" cy="170640"/>
            </p14:xfrm>
          </p:contentPart>
        </mc:Choice>
        <mc:Fallback>
          <p:pic>
            <p:nvPicPr>
              <p:cNvPr id="22" name="Ink 21">
                <a:extLst>
                  <a:ext uri="{FF2B5EF4-FFF2-40B4-BE49-F238E27FC236}">
                    <a16:creationId xmlns:a16="http://schemas.microsoft.com/office/drawing/2014/main" id="{80968973-126C-42E6-93FE-BE92F582F1FB}"/>
                  </a:ext>
                </a:extLst>
              </p:cNvPr>
              <p:cNvPicPr/>
              <p:nvPr/>
            </p:nvPicPr>
            <p:blipFill>
              <a:blip r:embed="rId7"/>
              <a:stretch>
                <a:fillRect/>
              </a:stretch>
            </p:blipFill>
            <p:spPr>
              <a:xfrm>
                <a:off x="4474440" y="2376088"/>
                <a:ext cx="3297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 name="Ink 22">
                <a:extLst>
                  <a:ext uri="{FF2B5EF4-FFF2-40B4-BE49-F238E27FC236}">
                    <a16:creationId xmlns:a16="http://schemas.microsoft.com/office/drawing/2014/main" id="{6C0BE558-7039-4AFE-AAA0-EA6E5CF922F0}"/>
                  </a:ext>
                </a:extLst>
              </p14:cNvPr>
              <p14:cNvContentPartPr/>
              <p14:nvPr/>
            </p14:nvContentPartPr>
            <p14:xfrm>
              <a:off x="9712800" y="5753608"/>
              <a:ext cx="360" cy="360"/>
            </p14:xfrm>
          </p:contentPart>
        </mc:Choice>
        <mc:Fallback>
          <p:pic>
            <p:nvPicPr>
              <p:cNvPr id="23" name="Ink 22">
                <a:extLst>
                  <a:ext uri="{FF2B5EF4-FFF2-40B4-BE49-F238E27FC236}">
                    <a16:creationId xmlns:a16="http://schemas.microsoft.com/office/drawing/2014/main" id="{6C0BE558-7039-4AFE-AAA0-EA6E5CF922F0}"/>
                  </a:ext>
                </a:extLst>
              </p:cNvPr>
              <p:cNvPicPr/>
              <p:nvPr/>
            </p:nvPicPr>
            <p:blipFill>
              <a:blip r:embed="rId9"/>
              <a:stretch>
                <a:fillRect/>
              </a:stretch>
            </p:blipFill>
            <p:spPr>
              <a:xfrm>
                <a:off x="9703800" y="574496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4" name="Ink 23">
                <a:extLst>
                  <a:ext uri="{FF2B5EF4-FFF2-40B4-BE49-F238E27FC236}">
                    <a16:creationId xmlns:a16="http://schemas.microsoft.com/office/drawing/2014/main" id="{87D6A0A3-A0DF-4910-81A4-E69D4E17161D}"/>
                  </a:ext>
                </a:extLst>
              </p14:cNvPr>
              <p14:cNvContentPartPr/>
              <p14:nvPr/>
            </p14:nvContentPartPr>
            <p14:xfrm>
              <a:off x="10125360" y="5631208"/>
              <a:ext cx="360" cy="360"/>
            </p14:xfrm>
          </p:contentPart>
        </mc:Choice>
        <mc:Fallback>
          <p:pic>
            <p:nvPicPr>
              <p:cNvPr id="24" name="Ink 23">
                <a:extLst>
                  <a:ext uri="{FF2B5EF4-FFF2-40B4-BE49-F238E27FC236}">
                    <a16:creationId xmlns:a16="http://schemas.microsoft.com/office/drawing/2014/main" id="{87D6A0A3-A0DF-4910-81A4-E69D4E17161D}"/>
                  </a:ext>
                </a:extLst>
              </p:cNvPr>
              <p:cNvPicPr/>
              <p:nvPr/>
            </p:nvPicPr>
            <p:blipFill>
              <a:blip r:embed="rId9"/>
              <a:stretch>
                <a:fillRect/>
              </a:stretch>
            </p:blipFill>
            <p:spPr>
              <a:xfrm>
                <a:off x="10116360" y="5622208"/>
                <a:ext cx="18000" cy="18000"/>
              </a:xfrm>
              <a:prstGeom prst="rect">
                <a:avLst/>
              </a:prstGeom>
            </p:spPr>
          </p:pic>
        </mc:Fallback>
      </mc:AlternateContent>
      <p:pic>
        <p:nvPicPr>
          <p:cNvPr id="26" name="Picture 25">
            <a:extLst>
              <a:ext uri="{FF2B5EF4-FFF2-40B4-BE49-F238E27FC236}">
                <a16:creationId xmlns:a16="http://schemas.microsoft.com/office/drawing/2014/main" id="{636F3F27-8D4E-48F5-B4FE-898ED233F67A}"/>
              </a:ext>
            </a:extLst>
          </p:cNvPr>
          <p:cNvPicPr>
            <a:picLocks noChangeAspect="1"/>
          </p:cNvPicPr>
          <p:nvPr/>
        </p:nvPicPr>
        <p:blipFill>
          <a:blip r:embed="rId11"/>
          <a:stretch>
            <a:fillRect/>
          </a:stretch>
        </p:blipFill>
        <p:spPr>
          <a:xfrm>
            <a:off x="6456844" y="2187310"/>
            <a:ext cx="5274239" cy="4423952"/>
          </a:xfrm>
          <a:prstGeom prst="rect">
            <a:avLst/>
          </a:prstGeom>
        </p:spPr>
      </p:pic>
      <p:sp>
        <p:nvSpPr>
          <p:cNvPr id="27" name="TextBox 26">
            <a:extLst>
              <a:ext uri="{FF2B5EF4-FFF2-40B4-BE49-F238E27FC236}">
                <a16:creationId xmlns:a16="http://schemas.microsoft.com/office/drawing/2014/main" id="{ACFCE00B-2324-4550-AF87-C969D53B89E0}"/>
              </a:ext>
            </a:extLst>
          </p:cNvPr>
          <p:cNvSpPr txBox="1"/>
          <p:nvPr/>
        </p:nvSpPr>
        <p:spPr>
          <a:xfrm>
            <a:off x="6519174" y="1668657"/>
            <a:ext cx="963725" cy="646331"/>
          </a:xfrm>
          <a:prstGeom prst="rect">
            <a:avLst/>
          </a:prstGeom>
          <a:noFill/>
        </p:spPr>
        <p:txBody>
          <a:bodyPr wrap="none" rtlCol="0">
            <a:spAutoFit/>
          </a:bodyPr>
          <a:lstStyle/>
          <a:p>
            <a:r>
              <a:rPr lang="en-US" dirty="0">
                <a:solidFill>
                  <a:srgbClr val="FF0000"/>
                </a:solidFill>
              </a:rPr>
              <a:t>Title Bar</a:t>
            </a:r>
          </a:p>
          <a:p>
            <a:endParaRPr lang="en-US" dirty="0"/>
          </a:p>
        </p:txBody>
      </p:sp>
      <p:sp>
        <p:nvSpPr>
          <p:cNvPr id="29" name="TextBox 28">
            <a:extLst>
              <a:ext uri="{FF2B5EF4-FFF2-40B4-BE49-F238E27FC236}">
                <a16:creationId xmlns:a16="http://schemas.microsoft.com/office/drawing/2014/main" id="{DF111693-8146-47B3-A738-810BDECCAA70}"/>
              </a:ext>
            </a:extLst>
          </p:cNvPr>
          <p:cNvSpPr txBox="1"/>
          <p:nvPr/>
        </p:nvSpPr>
        <p:spPr>
          <a:xfrm>
            <a:off x="7485898" y="1817978"/>
            <a:ext cx="1109599" cy="646331"/>
          </a:xfrm>
          <a:prstGeom prst="rect">
            <a:avLst/>
          </a:prstGeom>
          <a:noFill/>
        </p:spPr>
        <p:txBody>
          <a:bodyPr wrap="none" rtlCol="0">
            <a:spAutoFit/>
          </a:bodyPr>
          <a:lstStyle/>
          <a:p>
            <a:r>
              <a:rPr lang="en-US" dirty="0">
                <a:solidFill>
                  <a:srgbClr val="FF0000"/>
                </a:solidFill>
              </a:rPr>
              <a:t>Menu Bar</a:t>
            </a:r>
          </a:p>
          <a:p>
            <a:endParaRPr lang="en-US" dirty="0"/>
          </a:p>
        </p:txBody>
      </p:sp>
      <p:sp>
        <p:nvSpPr>
          <p:cNvPr id="30" name="TextBox 29">
            <a:extLst>
              <a:ext uri="{FF2B5EF4-FFF2-40B4-BE49-F238E27FC236}">
                <a16:creationId xmlns:a16="http://schemas.microsoft.com/office/drawing/2014/main" id="{6FD8081F-460B-412C-8C3F-530D9EA233E4}"/>
              </a:ext>
            </a:extLst>
          </p:cNvPr>
          <p:cNvSpPr txBox="1"/>
          <p:nvPr/>
        </p:nvSpPr>
        <p:spPr>
          <a:xfrm>
            <a:off x="8580760" y="1887891"/>
            <a:ext cx="1782026" cy="646331"/>
          </a:xfrm>
          <a:prstGeom prst="rect">
            <a:avLst/>
          </a:prstGeom>
          <a:noFill/>
        </p:spPr>
        <p:txBody>
          <a:bodyPr wrap="none" rtlCol="0">
            <a:spAutoFit/>
          </a:bodyPr>
          <a:lstStyle/>
          <a:p>
            <a:r>
              <a:rPr lang="en-US" dirty="0">
                <a:solidFill>
                  <a:srgbClr val="FF0000"/>
                </a:solidFill>
              </a:rPr>
              <a:t>Standard Toolbar</a:t>
            </a:r>
          </a:p>
          <a:p>
            <a:endParaRPr lang="en-US" dirty="0"/>
          </a:p>
        </p:txBody>
      </p:sp>
      <p:cxnSp>
        <p:nvCxnSpPr>
          <p:cNvPr id="32" name="Straight Arrow Connector 31">
            <a:extLst>
              <a:ext uri="{FF2B5EF4-FFF2-40B4-BE49-F238E27FC236}">
                <a16:creationId xmlns:a16="http://schemas.microsoft.com/office/drawing/2014/main" id="{5C8A37F1-CB8C-4B33-AD83-8FA959F7B50C}"/>
              </a:ext>
            </a:extLst>
          </p:cNvPr>
          <p:cNvCxnSpPr/>
          <p:nvPr/>
        </p:nvCxnSpPr>
        <p:spPr>
          <a:xfrm>
            <a:off x="6891454" y="1945267"/>
            <a:ext cx="0" cy="3518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E9D8CE1B-E56B-4087-B087-D0B71C8D1352}"/>
              </a:ext>
            </a:extLst>
          </p:cNvPr>
          <p:cNvCxnSpPr/>
          <p:nvPr/>
        </p:nvCxnSpPr>
        <p:spPr>
          <a:xfrm>
            <a:off x="8040697" y="2002644"/>
            <a:ext cx="0" cy="5187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F5664A75-EA57-4B77-B2BE-7B02B2865A22}"/>
              </a:ext>
            </a:extLst>
          </p:cNvPr>
          <p:cNvCxnSpPr/>
          <p:nvPr/>
        </p:nvCxnSpPr>
        <p:spPr>
          <a:xfrm>
            <a:off x="9300117" y="2121209"/>
            <a:ext cx="0" cy="5327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p14="http://schemas.microsoft.com/office/powerpoint/2010/main" Requires="p14">
          <p:contentPart p14:bwMode="auto" r:id="rId12">
            <p14:nvContentPartPr>
              <p14:cNvPr id="37" name="Ink 36">
                <a:extLst>
                  <a:ext uri="{FF2B5EF4-FFF2-40B4-BE49-F238E27FC236}">
                    <a16:creationId xmlns:a16="http://schemas.microsoft.com/office/drawing/2014/main" id="{EA444B50-D101-4BDC-939A-78ED795D622F}"/>
                  </a:ext>
                </a:extLst>
              </p14:cNvPr>
              <p14:cNvContentPartPr/>
              <p14:nvPr/>
            </p14:nvContentPartPr>
            <p14:xfrm>
              <a:off x="10872000" y="2285780"/>
              <a:ext cx="827640" cy="112680"/>
            </p14:xfrm>
          </p:contentPart>
        </mc:Choice>
        <mc:Fallback>
          <p:pic>
            <p:nvPicPr>
              <p:cNvPr id="37" name="Ink 36">
                <a:extLst>
                  <a:ext uri="{FF2B5EF4-FFF2-40B4-BE49-F238E27FC236}">
                    <a16:creationId xmlns:a16="http://schemas.microsoft.com/office/drawing/2014/main" id="{EA444B50-D101-4BDC-939A-78ED795D622F}"/>
                  </a:ext>
                </a:extLst>
              </p:cNvPr>
              <p:cNvPicPr/>
              <p:nvPr/>
            </p:nvPicPr>
            <p:blipFill>
              <a:blip r:embed="rId13"/>
              <a:stretch>
                <a:fillRect/>
              </a:stretch>
            </p:blipFill>
            <p:spPr>
              <a:xfrm>
                <a:off x="10863360" y="2277140"/>
                <a:ext cx="845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8" name="Ink 37">
                <a:extLst>
                  <a:ext uri="{FF2B5EF4-FFF2-40B4-BE49-F238E27FC236}">
                    <a16:creationId xmlns:a16="http://schemas.microsoft.com/office/drawing/2014/main" id="{1D5AAC02-F502-40CD-8230-027333FCA71C}"/>
                  </a:ext>
                </a:extLst>
              </p14:cNvPr>
              <p14:cNvContentPartPr/>
              <p14:nvPr/>
            </p14:nvContentPartPr>
            <p14:xfrm>
              <a:off x="8430120" y="2408540"/>
              <a:ext cx="232560" cy="23040"/>
            </p14:xfrm>
          </p:contentPart>
        </mc:Choice>
        <mc:Fallback>
          <p:pic>
            <p:nvPicPr>
              <p:cNvPr id="38" name="Ink 37">
                <a:extLst>
                  <a:ext uri="{FF2B5EF4-FFF2-40B4-BE49-F238E27FC236}">
                    <a16:creationId xmlns:a16="http://schemas.microsoft.com/office/drawing/2014/main" id="{1D5AAC02-F502-40CD-8230-027333FCA71C}"/>
                  </a:ext>
                </a:extLst>
              </p:cNvPr>
              <p:cNvPicPr/>
              <p:nvPr/>
            </p:nvPicPr>
            <p:blipFill>
              <a:blip r:embed="rId15"/>
              <a:stretch>
                <a:fillRect/>
              </a:stretch>
            </p:blipFill>
            <p:spPr>
              <a:xfrm>
                <a:off x="8421480" y="2399900"/>
                <a:ext cx="250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0" name="Ink 39">
                <a:extLst>
                  <a:ext uri="{FF2B5EF4-FFF2-40B4-BE49-F238E27FC236}">
                    <a16:creationId xmlns:a16="http://schemas.microsoft.com/office/drawing/2014/main" id="{946EDFB1-7C0F-4FDE-BCC4-6410175A0FAB}"/>
                  </a:ext>
                </a:extLst>
              </p14:cNvPr>
              <p14:cNvContentPartPr/>
              <p14:nvPr/>
            </p14:nvContentPartPr>
            <p14:xfrm>
              <a:off x="6366240" y="2654060"/>
              <a:ext cx="274680" cy="751680"/>
            </p14:xfrm>
          </p:contentPart>
        </mc:Choice>
        <mc:Fallback>
          <p:pic>
            <p:nvPicPr>
              <p:cNvPr id="40" name="Ink 39">
                <a:extLst>
                  <a:ext uri="{FF2B5EF4-FFF2-40B4-BE49-F238E27FC236}">
                    <a16:creationId xmlns:a16="http://schemas.microsoft.com/office/drawing/2014/main" id="{946EDFB1-7C0F-4FDE-BCC4-6410175A0FAB}"/>
                  </a:ext>
                </a:extLst>
              </p:cNvPr>
              <p:cNvPicPr/>
              <p:nvPr/>
            </p:nvPicPr>
            <p:blipFill>
              <a:blip r:embed="rId17"/>
              <a:stretch>
                <a:fillRect/>
              </a:stretch>
            </p:blipFill>
            <p:spPr>
              <a:xfrm>
                <a:off x="6357240" y="2645060"/>
                <a:ext cx="292320" cy="769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2" name="Ink 41">
                <a:extLst>
                  <a:ext uri="{FF2B5EF4-FFF2-40B4-BE49-F238E27FC236}">
                    <a16:creationId xmlns:a16="http://schemas.microsoft.com/office/drawing/2014/main" id="{CF847A68-D6F8-4576-AA58-5DE40FD1D90E}"/>
                  </a:ext>
                </a:extLst>
              </p14:cNvPr>
              <p14:cNvContentPartPr/>
              <p14:nvPr/>
            </p14:nvContentPartPr>
            <p14:xfrm>
              <a:off x="6790680" y="2832260"/>
              <a:ext cx="1047600" cy="279720"/>
            </p14:xfrm>
          </p:contentPart>
        </mc:Choice>
        <mc:Fallback>
          <p:pic>
            <p:nvPicPr>
              <p:cNvPr id="42" name="Ink 41">
                <a:extLst>
                  <a:ext uri="{FF2B5EF4-FFF2-40B4-BE49-F238E27FC236}">
                    <a16:creationId xmlns:a16="http://schemas.microsoft.com/office/drawing/2014/main" id="{CF847A68-D6F8-4576-AA58-5DE40FD1D90E}"/>
                  </a:ext>
                </a:extLst>
              </p:cNvPr>
              <p:cNvPicPr/>
              <p:nvPr/>
            </p:nvPicPr>
            <p:blipFill>
              <a:blip r:embed="rId19"/>
              <a:stretch>
                <a:fillRect/>
              </a:stretch>
            </p:blipFill>
            <p:spPr>
              <a:xfrm>
                <a:off x="6781680" y="2823260"/>
                <a:ext cx="1065240" cy="297360"/>
              </a:xfrm>
              <a:prstGeom prst="rect">
                <a:avLst/>
              </a:prstGeom>
            </p:spPr>
          </p:pic>
        </mc:Fallback>
      </mc:AlternateContent>
    </p:spTree>
    <p:extLst>
      <p:ext uri="{BB962C8B-B14F-4D97-AF65-F5344CB8AC3E}">
        <p14:creationId xmlns:p14="http://schemas.microsoft.com/office/powerpoint/2010/main" val="212758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5079-B185-4DE0-AF2C-AE4B7709FBC3}"/>
              </a:ext>
            </a:extLst>
          </p:cNvPr>
          <p:cNvSpPr>
            <a:spLocks noGrp="1"/>
          </p:cNvSpPr>
          <p:nvPr>
            <p:ph type="title"/>
          </p:nvPr>
        </p:nvSpPr>
        <p:spPr>
          <a:xfrm>
            <a:off x="1386840" y="217035"/>
            <a:ext cx="5406902" cy="1469965"/>
          </a:xfrm>
        </p:spPr>
        <p:txBody>
          <a:bodyPr anchor="ctr">
            <a:normAutofit/>
          </a:bodyPr>
          <a:lstStyle/>
          <a:p>
            <a:r>
              <a:rPr lang="en-US" dirty="0">
                <a:latin typeface="Franklin Gothic Book" panose="020B0503020102020204" pitchFamily="34" charset="0"/>
                <a:cs typeface="Segoe UI" panose="020B0502040204020203" pitchFamily="34" charset="0"/>
              </a:rPr>
              <a:t>Do a new Project</a:t>
            </a:r>
          </a:p>
        </p:txBody>
      </p:sp>
      <p:sp>
        <p:nvSpPr>
          <p:cNvPr id="3" name="Content Placeholder 2">
            <a:extLst>
              <a:ext uri="{FF2B5EF4-FFF2-40B4-BE49-F238E27FC236}">
                <a16:creationId xmlns:a16="http://schemas.microsoft.com/office/drawing/2014/main" id="{89B4E0E8-07C8-4A23-99E2-20D6DFD6FA7A}"/>
              </a:ext>
            </a:extLst>
          </p:cNvPr>
          <p:cNvSpPr>
            <a:spLocks noGrp="1"/>
          </p:cNvSpPr>
          <p:nvPr>
            <p:ph idx="1"/>
          </p:nvPr>
        </p:nvSpPr>
        <p:spPr>
          <a:xfrm>
            <a:off x="504628" y="2291611"/>
            <a:ext cx="5406902" cy="1688746"/>
          </a:xfrm>
        </p:spPr>
        <p:txBody>
          <a:bodyPr vert="horz" lIns="91440" tIns="45720" rIns="91440" bIns="45720" rtlCol="0" anchor="t">
            <a:normAutofit/>
          </a:bodyPr>
          <a:lstStyle/>
          <a:p>
            <a:r>
              <a:rPr lang="en-US" sz="2000" dirty="0">
                <a:latin typeface="Segoe UI" panose="020B0502040204020203" pitchFamily="34" charset="0"/>
                <a:cs typeface="Segoe UI" panose="020B0502040204020203" pitchFamily="34" charset="0"/>
              </a:rPr>
              <a:t>Created New Project</a:t>
            </a:r>
          </a:p>
          <a:p>
            <a:r>
              <a:rPr lang="en-US" sz="2000" dirty="0">
                <a:latin typeface="Segoe UI" panose="020B0502040204020203" pitchFamily="34" charset="0"/>
                <a:cs typeface="Segoe UI" panose="020B0502040204020203" pitchFamily="34" charset="0"/>
              </a:rPr>
              <a:t>Save as</a:t>
            </a:r>
          </a:p>
          <a:p>
            <a:r>
              <a:rPr lang="en-US" sz="2000" dirty="0">
                <a:latin typeface="Segoe UI" panose="020B0502040204020203" pitchFamily="34" charset="0"/>
                <a:cs typeface="Segoe UI" panose="020B0502040204020203" pitchFamily="34" charset="0"/>
              </a:rPr>
              <a:t>Worksheet</a:t>
            </a:r>
          </a:p>
          <a:p>
            <a:endParaRPr lang="en-US" sz="2000" dirty="0">
              <a:latin typeface="Segoe UI" panose="020B0502040204020203" pitchFamily="34" charset="0"/>
              <a:cs typeface="Segoe UI" panose="020B0502040204020203" pitchFamily="34" charset="0"/>
            </a:endParaRPr>
          </a:p>
        </p:txBody>
      </p:sp>
      <p:pic>
        <p:nvPicPr>
          <p:cNvPr id="8" name="Content Placeholder 4">
            <a:extLst>
              <a:ext uri="{FF2B5EF4-FFF2-40B4-BE49-F238E27FC236}">
                <a16:creationId xmlns:a16="http://schemas.microsoft.com/office/drawing/2014/main" id="{17062073-5027-4AA3-AB16-4D2C8C505A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
        <p:nvSpPr>
          <p:cNvPr id="7" name="TextBox 6">
            <a:extLst>
              <a:ext uri="{FF2B5EF4-FFF2-40B4-BE49-F238E27FC236}">
                <a16:creationId xmlns:a16="http://schemas.microsoft.com/office/drawing/2014/main" id="{B738ADA1-F7B4-4798-AE2D-85A780B46844}"/>
              </a:ext>
            </a:extLst>
          </p:cNvPr>
          <p:cNvSpPr txBox="1"/>
          <p:nvPr/>
        </p:nvSpPr>
        <p:spPr>
          <a:xfrm>
            <a:off x="504628" y="1666019"/>
            <a:ext cx="1301062" cy="461665"/>
          </a:xfrm>
          <a:prstGeom prst="rect">
            <a:avLst/>
          </a:prstGeom>
          <a:noFill/>
        </p:spPr>
        <p:txBody>
          <a:bodyPr wrap="none" rtlCol="0">
            <a:spAutoFit/>
          </a:bodyPr>
          <a:lstStyle/>
          <a:p>
            <a:r>
              <a:rPr lang="en-US" sz="2400" b="1" u="sng" dirty="0">
                <a:solidFill>
                  <a:srgbClr val="FF0000"/>
                </a:solidFill>
              </a:rPr>
              <a:t>One way</a:t>
            </a:r>
          </a:p>
        </p:txBody>
      </p:sp>
      <p:pic>
        <p:nvPicPr>
          <p:cNvPr id="11" name="Picture 10">
            <a:extLst>
              <a:ext uri="{FF2B5EF4-FFF2-40B4-BE49-F238E27FC236}">
                <a16:creationId xmlns:a16="http://schemas.microsoft.com/office/drawing/2014/main" id="{A7A3EF04-C416-4366-8135-FF51585E6D65}"/>
              </a:ext>
            </a:extLst>
          </p:cNvPr>
          <p:cNvPicPr>
            <a:picLocks noChangeAspect="1"/>
          </p:cNvPicPr>
          <p:nvPr/>
        </p:nvPicPr>
        <p:blipFill>
          <a:blip r:embed="rId5"/>
          <a:stretch>
            <a:fillRect/>
          </a:stretch>
        </p:blipFill>
        <p:spPr>
          <a:xfrm>
            <a:off x="3702205" y="1547461"/>
            <a:ext cx="6449601" cy="5087928"/>
          </a:xfrm>
          <a:prstGeom prst="rect">
            <a:avLst/>
          </a:prstGeom>
        </p:spPr>
      </p:pic>
    </p:spTree>
    <p:extLst>
      <p:ext uri="{BB962C8B-B14F-4D97-AF65-F5344CB8AC3E}">
        <p14:creationId xmlns:p14="http://schemas.microsoft.com/office/powerpoint/2010/main" val="88263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5079-B185-4DE0-AF2C-AE4B7709FBC3}"/>
              </a:ext>
            </a:extLst>
          </p:cNvPr>
          <p:cNvSpPr>
            <a:spLocks noGrp="1"/>
          </p:cNvSpPr>
          <p:nvPr>
            <p:ph type="title"/>
          </p:nvPr>
        </p:nvSpPr>
        <p:spPr>
          <a:xfrm>
            <a:off x="1386840" y="217035"/>
            <a:ext cx="5406902" cy="1469965"/>
          </a:xfrm>
        </p:spPr>
        <p:txBody>
          <a:bodyPr anchor="ctr">
            <a:normAutofit/>
          </a:bodyPr>
          <a:lstStyle/>
          <a:p>
            <a:r>
              <a:rPr lang="en-US" dirty="0">
                <a:latin typeface="Franklin Gothic Book" panose="020B0503020102020204" pitchFamily="34" charset="0"/>
                <a:cs typeface="Segoe UI" panose="020B0502040204020203" pitchFamily="34" charset="0"/>
              </a:rPr>
              <a:t>Do a new Project</a:t>
            </a:r>
          </a:p>
        </p:txBody>
      </p:sp>
      <p:sp>
        <p:nvSpPr>
          <p:cNvPr id="3" name="Content Placeholder 2">
            <a:extLst>
              <a:ext uri="{FF2B5EF4-FFF2-40B4-BE49-F238E27FC236}">
                <a16:creationId xmlns:a16="http://schemas.microsoft.com/office/drawing/2014/main" id="{89B4E0E8-07C8-4A23-99E2-20D6DFD6FA7A}"/>
              </a:ext>
            </a:extLst>
          </p:cNvPr>
          <p:cNvSpPr>
            <a:spLocks noGrp="1"/>
          </p:cNvSpPr>
          <p:nvPr>
            <p:ph idx="1"/>
          </p:nvPr>
        </p:nvSpPr>
        <p:spPr>
          <a:xfrm>
            <a:off x="504628" y="2291611"/>
            <a:ext cx="5406902" cy="1688746"/>
          </a:xfrm>
        </p:spPr>
        <p:txBody>
          <a:bodyPr vert="horz" lIns="91440" tIns="45720" rIns="91440" bIns="45720" rtlCol="0" anchor="t">
            <a:normAutofit fontScale="92500" lnSpcReduction="20000"/>
          </a:bodyPr>
          <a:lstStyle/>
          <a:p>
            <a:r>
              <a:rPr lang="en-US" sz="2000" dirty="0">
                <a:latin typeface="Segoe UI" panose="020B0502040204020203" pitchFamily="34" charset="0"/>
                <a:cs typeface="Segoe UI" panose="020B0502040204020203" pitchFamily="34" charset="0"/>
              </a:rPr>
              <a:t>File</a:t>
            </a:r>
          </a:p>
          <a:p>
            <a:r>
              <a:rPr lang="en-US" sz="2000" dirty="0">
                <a:latin typeface="Segoe UI" panose="020B0502040204020203" pitchFamily="34" charset="0"/>
                <a:cs typeface="Segoe UI" panose="020B0502040204020203" pitchFamily="34" charset="0"/>
              </a:rPr>
              <a:t>New</a:t>
            </a:r>
          </a:p>
          <a:p>
            <a:r>
              <a:rPr lang="en-US" sz="2000" dirty="0">
                <a:latin typeface="Segoe UI" panose="020B0502040204020203" pitchFamily="34" charset="0"/>
                <a:cs typeface="Segoe UI" panose="020B0502040204020203" pitchFamily="34" charset="0"/>
              </a:rPr>
              <a:t>Project</a:t>
            </a:r>
          </a:p>
          <a:p>
            <a:r>
              <a:rPr lang="en-US" sz="2000" dirty="0">
                <a:latin typeface="Segoe UI" panose="020B0502040204020203" pitchFamily="34" charset="0"/>
                <a:cs typeface="Segoe UI" panose="020B0502040204020203" pitchFamily="34" charset="0"/>
              </a:rPr>
              <a:t>Save as</a:t>
            </a:r>
          </a:p>
          <a:p>
            <a:r>
              <a:rPr lang="en-US" sz="2000" dirty="0">
                <a:latin typeface="Segoe UI" panose="020B0502040204020203" pitchFamily="34" charset="0"/>
                <a:cs typeface="Segoe UI" panose="020B0502040204020203" pitchFamily="34" charset="0"/>
              </a:rPr>
              <a:t>Worksheet</a:t>
            </a:r>
          </a:p>
          <a:p>
            <a:endParaRPr lang="en-US" sz="2000" dirty="0">
              <a:latin typeface="Segoe UI" panose="020B0502040204020203" pitchFamily="34" charset="0"/>
              <a:cs typeface="Segoe UI" panose="020B0502040204020203" pitchFamily="34" charset="0"/>
            </a:endParaRPr>
          </a:p>
        </p:txBody>
      </p:sp>
      <p:pic>
        <p:nvPicPr>
          <p:cNvPr id="8" name="Content Placeholder 4">
            <a:extLst>
              <a:ext uri="{FF2B5EF4-FFF2-40B4-BE49-F238E27FC236}">
                <a16:creationId xmlns:a16="http://schemas.microsoft.com/office/drawing/2014/main" id="{17062073-5027-4AA3-AB16-4D2C8C505A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pic>
        <p:nvPicPr>
          <p:cNvPr id="6" name="Picture 5">
            <a:extLst>
              <a:ext uri="{FF2B5EF4-FFF2-40B4-BE49-F238E27FC236}">
                <a16:creationId xmlns:a16="http://schemas.microsoft.com/office/drawing/2014/main" id="{01947761-1681-4895-9489-D46159A80D7E}"/>
              </a:ext>
            </a:extLst>
          </p:cNvPr>
          <p:cNvPicPr>
            <a:picLocks noChangeAspect="1"/>
          </p:cNvPicPr>
          <p:nvPr/>
        </p:nvPicPr>
        <p:blipFill>
          <a:blip r:embed="rId5"/>
          <a:stretch>
            <a:fillRect/>
          </a:stretch>
        </p:blipFill>
        <p:spPr>
          <a:xfrm>
            <a:off x="2930058" y="1880159"/>
            <a:ext cx="6436966" cy="4760805"/>
          </a:xfrm>
          <a:prstGeom prst="rect">
            <a:avLst/>
          </a:prstGeom>
        </p:spPr>
      </p:pic>
      <p:sp>
        <p:nvSpPr>
          <p:cNvPr id="7" name="TextBox 6">
            <a:extLst>
              <a:ext uri="{FF2B5EF4-FFF2-40B4-BE49-F238E27FC236}">
                <a16:creationId xmlns:a16="http://schemas.microsoft.com/office/drawing/2014/main" id="{B738ADA1-F7B4-4798-AE2D-85A780B46844}"/>
              </a:ext>
            </a:extLst>
          </p:cNvPr>
          <p:cNvSpPr txBox="1"/>
          <p:nvPr/>
        </p:nvSpPr>
        <p:spPr>
          <a:xfrm>
            <a:off x="504628" y="1666019"/>
            <a:ext cx="1695529" cy="461665"/>
          </a:xfrm>
          <a:prstGeom prst="rect">
            <a:avLst/>
          </a:prstGeom>
          <a:noFill/>
        </p:spPr>
        <p:txBody>
          <a:bodyPr wrap="none" rtlCol="0">
            <a:spAutoFit/>
          </a:bodyPr>
          <a:lstStyle/>
          <a:p>
            <a:r>
              <a:rPr lang="en-US" sz="2400" b="1" u="sng" dirty="0">
                <a:solidFill>
                  <a:srgbClr val="FF0000"/>
                </a:solidFill>
              </a:rPr>
              <a:t>Second way</a:t>
            </a:r>
          </a:p>
        </p:txBody>
      </p:sp>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789F83F3-67FA-481B-9374-92BC67FA571B}"/>
                  </a:ext>
                </a:extLst>
              </p14:cNvPr>
              <p14:cNvContentPartPr/>
              <p14:nvPr/>
            </p14:nvContentPartPr>
            <p14:xfrm>
              <a:off x="3345120" y="2474420"/>
              <a:ext cx="655560" cy="215280"/>
            </p14:xfrm>
          </p:contentPart>
        </mc:Choice>
        <mc:Fallback>
          <p:pic>
            <p:nvPicPr>
              <p:cNvPr id="5" name="Ink 4">
                <a:extLst>
                  <a:ext uri="{FF2B5EF4-FFF2-40B4-BE49-F238E27FC236}">
                    <a16:creationId xmlns:a16="http://schemas.microsoft.com/office/drawing/2014/main" id="{789F83F3-67FA-481B-9374-92BC67FA571B}"/>
                  </a:ext>
                </a:extLst>
              </p:cNvPr>
              <p:cNvPicPr/>
              <p:nvPr/>
            </p:nvPicPr>
            <p:blipFill>
              <a:blip r:embed="rId7"/>
              <a:stretch>
                <a:fillRect/>
              </a:stretch>
            </p:blipFill>
            <p:spPr>
              <a:xfrm>
                <a:off x="3336480" y="2465780"/>
                <a:ext cx="6732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437B8E21-F65D-4397-BC91-85ECDF1FFC90}"/>
                  </a:ext>
                </a:extLst>
              </p14:cNvPr>
              <p14:cNvContentPartPr/>
              <p14:nvPr/>
            </p14:nvContentPartPr>
            <p14:xfrm>
              <a:off x="7783200" y="2508980"/>
              <a:ext cx="1060920" cy="477360"/>
            </p14:xfrm>
          </p:contentPart>
        </mc:Choice>
        <mc:Fallback>
          <p:pic>
            <p:nvPicPr>
              <p:cNvPr id="13" name="Ink 12">
                <a:extLst>
                  <a:ext uri="{FF2B5EF4-FFF2-40B4-BE49-F238E27FC236}">
                    <a16:creationId xmlns:a16="http://schemas.microsoft.com/office/drawing/2014/main" id="{437B8E21-F65D-4397-BC91-85ECDF1FFC90}"/>
                  </a:ext>
                </a:extLst>
              </p:cNvPr>
              <p:cNvPicPr/>
              <p:nvPr/>
            </p:nvPicPr>
            <p:blipFill>
              <a:blip r:embed="rId9"/>
              <a:stretch>
                <a:fillRect/>
              </a:stretch>
            </p:blipFill>
            <p:spPr>
              <a:xfrm>
                <a:off x="7774560" y="2499980"/>
                <a:ext cx="1078560" cy="495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a:extLst>
                  <a:ext uri="{FF2B5EF4-FFF2-40B4-BE49-F238E27FC236}">
                    <a16:creationId xmlns:a16="http://schemas.microsoft.com/office/drawing/2014/main" id="{0A0CE821-FD95-40AA-972F-7B5D27ADD26A}"/>
                  </a:ext>
                </a:extLst>
              </p14:cNvPr>
              <p14:cNvContentPartPr/>
              <p14:nvPr/>
            </p14:nvContentPartPr>
            <p14:xfrm>
              <a:off x="2942640" y="2174180"/>
              <a:ext cx="538200" cy="439200"/>
            </p14:xfrm>
          </p:contentPart>
        </mc:Choice>
        <mc:Fallback>
          <p:pic>
            <p:nvPicPr>
              <p:cNvPr id="14" name="Ink 13">
                <a:extLst>
                  <a:ext uri="{FF2B5EF4-FFF2-40B4-BE49-F238E27FC236}">
                    <a16:creationId xmlns:a16="http://schemas.microsoft.com/office/drawing/2014/main" id="{0A0CE821-FD95-40AA-972F-7B5D27ADD26A}"/>
                  </a:ext>
                </a:extLst>
              </p:cNvPr>
              <p:cNvPicPr/>
              <p:nvPr/>
            </p:nvPicPr>
            <p:blipFill>
              <a:blip r:embed="rId11"/>
              <a:stretch>
                <a:fillRect/>
              </a:stretch>
            </p:blipFill>
            <p:spPr>
              <a:xfrm>
                <a:off x="2933640" y="2165180"/>
                <a:ext cx="55584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Ink 14">
                <a:extLst>
                  <a:ext uri="{FF2B5EF4-FFF2-40B4-BE49-F238E27FC236}">
                    <a16:creationId xmlns:a16="http://schemas.microsoft.com/office/drawing/2014/main" id="{B8288A8E-9D5F-4901-B7E3-83CDFEA97EF9}"/>
                  </a:ext>
                </a:extLst>
              </p14:cNvPr>
              <p14:cNvContentPartPr/>
              <p14:nvPr/>
            </p14:nvContentPartPr>
            <p14:xfrm>
              <a:off x="3456720" y="3891740"/>
              <a:ext cx="789120" cy="56880"/>
            </p14:xfrm>
          </p:contentPart>
        </mc:Choice>
        <mc:Fallback>
          <p:pic>
            <p:nvPicPr>
              <p:cNvPr id="15" name="Ink 14">
                <a:extLst>
                  <a:ext uri="{FF2B5EF4-FFF2-40B4-BE49-F238E27FC236}">
                    <a16:creationId xmlns:a16="http://schemas.microsoft.com/office/drawing/2014/main" id="{B8288A8E-9D5F-4901-B7E3-83CDFEA97EF9}"/>
                  </a:ext>
                </a:extLst>
              </p:cNvPr>
              <p:cNvPicPr/>
              <p:nvPr/>
            </p:nvPicPr>
            <p:blipFill>
              <a:blip r:embed="rId13"/>
              <a:stretch>
                <a:fillRect/>
              </a:stretch>
            </p:blipFill>
            <p:spPr>
              <a:xfrm>
                <a:off x="3448080" y="3883100"/>
                <a:ext cx="806760" cy="74520"/>
              </a:xfrm>
              <a:prstGeom prst="rect">
                <a:avLst/>
              </a:prstGeom>
            </p:spPr>
          </p:pic>
        </mc:Fallback>
      </mc:AlternateContent>
    </p:spTree>
    <p:extLst>
      <p:ext uri="{BB962C8B-B14F-4D97-AF65-F5344CB8AC3E}">
        <p14:creationId xmlns:p14="http://schemas.microsoft.com/office/powerpoint/2010/main" val="343100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EF4-01D3-4AF7-9E84-F43030ACA972}"/>
              </a:ext>
            </a:extLst>
          </p:cNvPr>
          <p:cNvSpPr>
            <a:spLocks noGrp="1"/>
          </p:cNvSpPr>
          <p:nvPr>
            <p:ph type="title"/>
          </p:nvPr>
        </p:nvSpPr>
        <p:spPr>
          <a:xfrm>
            <a:off x="707011" y="4502331"/>
            <a:ext cx="10765410" cy="949346"/>
          </a:xfrm>
        </p:spPr>
        <p:txBody>
          <a:bodyPr vert="horz" lIns="91440" tIns="45720" rIns="91440" bIns="45720" rtlCol="0" anchor="b">
            <a:normAutofit/>
          </a:bodyPr>
          <a:lstStyle/>
          <a:p>
            <a:pPr algn="ctr"/>
            <a:r>
              <a:rPr lang="en-US" sz="6000" b="1" u="sng" dirty="0"/>
              <a:t>Worksheet</a:t>
            </a:r>
          </a:p>
        </p:txBody>
      </p:sp>
      <p:sp>
        <p:nvSpPr>
          <p:cNvPr id="3" name="Content Placeholder 2">
            <a:extLst>
              <a:ext uri="{FF2B5EF4-FFF2-40B4-BE49-F238E27FC236}">
                <a16:creationId xmlns:a16="http://schemas.microsoft.com/office/drawing/2014/main" id="{31EFD88C-EC41-4850-9D1D-676D6AEE0358}"/>
              </a:ext>
            </a:extLst>
          </p:cNvPr>
          <p:cNvSpPr>
            <a:spLocks noGrp="1"/>
          </p:cNvSpPr>
          <p:nvPr>
            <p:ph idx="1"/>
          </p:nvPr>
        </p:nvSpPr>
        <p:spPr>
          <a:xfrm>
            <a:off x="1376313" y="5665510"/>
            <a:ext cx="9426806" cy="719122"/>
          </a:xfrm>
        </p:spPr>
        <p:txBody>
          <a:bodyPr vert="horz" lIns="91440" tIns="45720" rIns="91440" bIns="45720" rtlCol="0">
            <a:noAutofit/>
          </a:bodyPr>
          <a:lstStyle/>
          <a:p>
            <a:pPr marL="0" indent="0" algn="ctr">
              <a:buNone/>
            </a:pPr>
            <a:r>
              <a:rPr lang="en-US" sz="1600" dirty="0">
                <a:solidFill>
                  <a:srgbClr val="FF0000"/>
                </a:solidFill>
              </a:rPr>
              <a:t>Categories</a:t>
            </a:r>
          </a:p>
          <a:p>
            <a:pPr marL="0" indent="0" algn="ctr">
              <a:buNone/>
            </a:pPr>
            <a:r>
              <a:rPr lang="en-US" sz="2400" dirty="0"/>
              <a:t>Open Channels, Pipes, Weirs, Orifices and Inlets</a:t>
            </a:r>
          </a:p>
        </p:txBody>
      </p:sp>
      <p:pic>
        <p:nvPicPr>
          <p:cNvPr id="6" name="Picture 5">
            <a:extLst>
              <a:ext uri="{FF2B5EF4-FFF2-40B4-BE49-F238E27FC236}">
                <a16:creationId xmlns:a16="http://schemas.microsoft.com/office/drawing/2014/main" id="{0608130B-AEC6-4D80-8756-2FDB38F6E8CB}"/>
              </a:ext>
            </a:extLst>
          </p:cNvPr>
          <p:cNvPicPr>
            <a:picLocks noChangeAspect="1"/>
          </p:cNvPicPr>
          <p:nvPr/>
        </p:nvPicPr>
        <p:blipFill>
          <a:blip r:embed="rId3"/>
          <a:stretch>
            <a:fillRect/>
          </a:stretch>
        </p:blipFill>
        <p:spPr>
          <a:xfrm>
            <a:off x="321734" y="430573"/>
            <a:ext cx="5458816" cy="3766582"/>
          </a:xfrm>
          <a:prstGeom prst="rect">
            <a:avLst/>
          </a:prstGeom>
        </p:spPr>
      </p:pic>
      <p:cxnSp>
        <p:nvCxnSpPr>
          <p:cNvPr id="13" name="Straight Connector 12">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Graphic 3" descr="Books on Shelf">
            <a:extLst>
              <a:ext uri="{FF2B5EF4-FFF2-40B4-BE49-F238E27FC236}">
                <a16:creationId xmlns:a16="http://schemas.microsoft.com/office/drawing/2014/main" id="{3DE94ADA-0031-43D4-A79A-B89B959930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48727" y="321735"/>
            <a:ext cx="3984259" cy="3984259"/>
          </a:xfrm>
          <a:prstGeom prst="rect">
            <a:avLst/>
          </a:prstGeom>
        </p:spPr>
      </p:pic>
    </p:spTree>
    <p:extLst>
      <p:ext uri="{BB962C8B-B14F-4D97-AF65-F5344CB8AC3E}">
        <p14:creationId xmlns:p14="http://schemas.microsoft.com/office/powerpoint/2010/main" val="39707251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win32_fixed.potx" id="{FFA6945E-0D2E-49A3-B8AE-0157B47B7617}" vid="{3D53E5D5-FE42-40E3-89B4-70F55FAC32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519</TotalTime>
  <Words>3541</Words>
  <Application>Microsoft Office PowerPoint</Application>
  <PresentationFormat>Widescreen</PresentationFormat>
  <Paragraphs>281</Paragraphs>
  <Slides>32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Franklin Gothic Book</vt:lpstr>
      <vt:lpstr>Segoe UI</vt:lpstr>
      <vt:lpstr>Office Theme</vt:lpstr>
      <vt:lpstr>Tutorials Presentation</vt:lpstr>
      <vt:lpstr>Introduction</vt:lpstr>
      <vt:lpstr>PowerPoint Presentation</vt:lpstr>
      <vt:lpstr>Flow Master</vt:lpstr>
      <vt:lpstr>Flow Master</vt:lpstr>
      <vt:lpstr>Basic Format </vt:lpstr>
      <vt:lpstr>Do a new Project</vt:lpstr>
      <vt:lpstr>Do a new Project</vt:lpstr>
      <vt:lpstr>Worksheet</vt:lpstr>
      <vt:lpstr>Worksheet</vt:lpstr>
      <vt:lpstr>Insert Data</vt:lpstr>
      <vt:lpstr>Insert Data</vt:lpstr>
      <vt:lpstr>Insert Data</vt:lpstr>
      <vt:lpstr>Units</vt:lpstr>
      <vt:lpstr>Units</vt:lpstr>
      <vt:lpstr>Units</vt:lpstr>
      <vt:lpstr>Tutorial # 1</vt:lpstr>
      <vt:lpstr>Tutorial # 1 Open Channel</vt:lpstr>
      <vt:lpstr>Tutorial # 1 Open Channel</vt:lpstr>
      <vt:lpstr>Solution </vt:lpstr>
      <vt:lpstr>Solution</vt:lpstr>
      <vt:lpstr>Solution  Trapezoidal section</vt:lpstr>
      <vt:lpstr>Creating Channel Cross-Section</vt:lpstr>
      <vt:lpstr>Creating Channel Cross-Section</vt:lpstr>
      <vt:lpstr>Creating Channel Cross-Section</vt:lpstr>
      <vt:lpstr>Creating Discharge vs. Depth Curves</vt:lpstr>
      <vt:lpstr>Creating Discharge vs. Depth Curves</vt:lpstr>
      <vt:lpstr>Creating Discharge vs. Depth Curves</vt:lpstr>
      <vt:lpstr>Graph Design</vt:lpstr>
      <vt:lpstr>Using hand calculation</vt:lpstr>
      <vt:lpstr>Using hand calculation</vt:lpstr>
      <vt:lpstr>Research Presentation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Tutorials Presentation</dc:title>
  <dc:creator>higinio hernandez</dc:creator>
  <cp:lastModifiedBy>higinio hernandez</cp:lastModifiedBy>
  <cp:revision>2</cp:revision>
  <dcterms:created xsi:type="dcterms:W3CDTF">2022-01-20T03:43:24Z</dcterms:created>
  <dcterms:modified xsi:type="dcterms:W3CDTF">2022-01-25T07:38:30Z</dcterms:modified>
</cp:coreProperties>
</file>